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4" r:id="rId2"/>
    <p:sldId id="256" r:id="rId3"/>
    <p:sldId id="257" r:id="rId4"/>
    <p:sldId id="258" r:id="rId5"/>
    <p:sldId id="260" r:id="rId6"/>
    <p:sldId id="259" r:id="rId7"/>
    <p:sldId id="261" r:id="rId8"/>
    <p:sldId id="262" r:id="rId9"/>
    <p:sldId id="3056" r:id="rId10"/>
    <p:sldId id="3055" r:id="rId1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92D"/>
    <a:srgbClr val="8D410D"/>
    <a:srgbClr val="ED8137"/>
    <a:srgbClr val="F4B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87758" autoAdjust="0"/>
  </p:normalViewPr>
  <p:slideViewPr>
    <p:cSldViewPr snapToGrid="0">
      <p:cViewPr>
        <p:scale>
          <a:sx n="55" d="100"/>
          <a:sy n="55" d="100"/>
        </p:scale>
        <p:origin x="1699" y="346"/>
      </p:cViewPr>
      <p:guideLst/>
    </p:cSldViewPr>
  </p:slideViewPr>
  <p:outlineViewPr>
    <p:cViewPr>
      <p:scale>
        <a:sx n="33" d="100"/>
        <a:sy n="33" d="100"/>
      </p:scale>
      <p:origin x="0" y="-15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8EA377F-308D-46E6-8366-723DF5AE5E0F}" type="datetimeFigureOut">
              <a:rPr lang="he-IL" smtClean="0"/>
              <a:t>ד'/ניסן/תשפ"ו</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FD71680-F16D-42F7-9F06-F45465B6C6AF}" type="slidenum">
              <a:rPr lang="he-IL" smtClean="0"/>
              <a:t>‹#›</a:t>
            </a:fld>
            <a:endParaRPr lang="he-IL"/>
          </a:p>
        </p:txBody>
      </p:sp>
    </p:spTree>
    <p:extLst>
      <p:ext uri="{BB962C8B-B14F-4D97-AF65-F5344CB8AC3E}">
        <p14:creationId xmlns:p14="http://schemas.microsoft.com/office/powerpoint/2010/main" val="1281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pPr algn="r" rtl="1"/>
            <a:r>
              <a:rPr lang="he-IL" dirty="0"/>
              <a:t>המפגש נשען על מנהג מוכר מליל הסדר - השארת כוס לאליהו הנביא, ומחבר אותו לתקווה ואמונה בעתיד טוב. </a:t>
            </a:r>
          </a:p>
          <a:p>
            <a:pPr algn="r" rtl="1"/>
            <a:r>
              <a:rPr lang="he-IL" dirty="0"/>
              <a:t>הכוס מסמלת ציפייה ותקווה. הילדים פוגשים באמונה לפיה ישנם דברים טובים שעדיין לא קרו ואנחנו מחכים להם ומאמנים שיקרו.</a:t>
            </a:r>
          </a:p>
          <a:p>
            <a:pPr algn="r" rtl="1"/>
            <a:r>
              <a:rPr lang="he-IL" dirty="0"/>
              <a:t>בעיקר בתקופה של חוסר ודאות, מתח ודאגה, הציפייה לדברים טובים שעוד יקרו מאפשרת להחזיק בתוכה תקווה. </a:t>
            </a:r>
          </a:p>
          <a:p>
            <a:pPr algn="r" rtl="1"/>
            <a:r>
              <a:rPr lang="he-IL" dirty="0"/>
              <a:t>במפגש ניתן מרחב לחיבור לחלומות ולמשאלות, דרך שיתוף ויצירת "כוס משאלות" אישית.</a:t>
            </a:r>
            <a:br>
              <a:rPr lang="en-US" dirty="0"/>
            </a:br>
            <a:r>
              <a:rPr lang="he-IL" dirty="0"/>
              <a:t>חשוב לתת מקום גם לקושי לחכות ולצפות.</a:t>
            </a:r>
          </a:p>
          <a:p>
            <a:pPr algn="r" rtl="1"/>
            <a:endParaRPr lang="he-IL" dirty="0"/>
          </a:p>
          <a:p>
            <a:pPr algn="r" rtl="1"/>
            <a:r>
              <a:rPr lang="he-IL" b="1" dirty="0"/>
              <a:t>יש להכין מראש ציוד לפעילות:</a:t>
            </a:r>
          </a:p>
          <a:p>
            <a:pPr algn="r" rtl="1"/>
            <a:r>
              <a:rPr lang="he-IL" dirty="0"/>
              <a:t>גליל נייר טואלט</a:t>
            </a:r>
          </a:p>
          <a:p>
            <a:pPr algn="r" rtl="1"/>
            <a:r>
              <a:rPr lang="he-IL" dirty="0"/>
              <a:t>דבק סטיק</a:t>
            </a:r>
          </a:p>
          <a:p>
            <a:pPr algn="r" rtl="1"/>
            <a:r>
              <a:rPr lang="he-IL" dirty="0"/>
              <a:t>נייר דבק</a:t>
            </a:r>
          </a:p>
          <a:p>
            <a:pPr algn="r" rtl="1"/>
            <a:r>
              <a:rPr lang="he-IL" dirty="0"/>
              <a:t>דף</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38EDC-6A69-4AEE-A3BF-EC0BBCFBA62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015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נסיים את המפגש בהקשבה לשיר.</a:t>
            </a:r>
          </a:p>
        </p:txBody>
      </p:sp>
      <p:sp>
        <p:nvSpPr>
          <p:cNvPr id="4" name="מציין מיקום של מספר שקופית 3"/>
          <p:cNvSpPr>
            <a:spLocks noGrp="1"/>
          </p:cNvSpPr>
          <p:nvPr>
            <p:ph type="sldNum" sz="quarter" idx="5"/>
          </p:nvPr>
        </p:nvSpPr>
        <p:spPr/>
        <p:txBody>
          <a:bodyPr/>
          <a:lstStyle/>
          <a:p>
            <a:fld id="{CFD71680-F16D-42F7-9F06-F45465B6C6AF}" type="slidenum">
              <a:rPr lang="he-IL" smtClean="0"/>
              <a:t>10</a:t>
            </a:fld>
            <a:endParaRPr lang="he-IL"/>
          </a:p>
        </p:txBody>
      </p:sp>
    </p:spTree>
    <p:extLst>
      <p:ext uri="{BB962C8B-B14F-4D97-AF65-F5344CB8AC3E}">
        <p14:creationId xmlns:p14="http://schemas.microsoft.com/office/powerpoint/2010/main" val="387713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פתיחה: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נזמין את התלמידים לנחש מהי הכוס שמסתתר בתוכה סוד קדום.</a:t>
            </a:r>
          </a:p>
        </p:txBody>
      </p:sp>
      <p:sp>
        <p:nvSpPr>
          <p:cNvPr id="4" name="Slide Number Placeholder 3"/>
          <p:cNvSpPr>
            <a:spLocks noGrp="1"/>
          </p:cNvSpPr>
          <p:nvPr>
            <p:ph type="sldNum" sz="quarter" idx="5"/>
          </p:nvPr>
        </p:nvSpPr>
        <p:spPr/>
        <p:txBody>
          <a:bodyPr/>
          <a:lstStyle/>
          <a:p>
            <a:fld id="{CFD71680-F16D-42F7-9F06-F45465B6C6AF}" type="slidenum">
              <a:rPr lang="he-IL" smtClean="0"/>
              <a:t>2</a:t>
            </a:fld>
            <a:endParaRPr lang="he-IL"/>
          </a:p>
        </p:txBody>
      </p:sp>
    </p:spTree>
    <p:extLst>
      <p:ext uri="{BB962C8B-B14F-4D97-AF65-F5344CB8AC3E}">
        <p14:creationId xmlns:p14="http://schemas.microsoft.com/office/powerpoint/2010/main" val="25310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pPr algn="r" rtl="1"/>
            <a:r>
              <a:rPr lang="he-IL" dirty="0"/>
              <a:t>למורה: </a:t>
            </a:r>
          </a:p>
          <a:p>
            <a:pPr algn="r" rtl="1"/>
            <a:r>
              <a:rPr lang="he-IL" dirty="0"/>
              <a:t>נאמר: </a:t>
            </a:r>
          </a:p>
          <a:p>
            <a:pPr algn="r" rtl="1"/>
            <a:r>
              <a:rPr lang="he-IL" b="1" dirty="0"/>
              <a:t>בקרוב מאוד נחגוג יחד את חג הפסח, ובמרכז שולחן החג מחכה לנו הפתעה מיוחדת. </a:t>
            </a:r>
          </a:p>
          <a:p>
            <a:pPr algn="r" rtl="1"/>
            <a:r>
              <a:rPr lang="he-IL" b="1" dirty="0"/>
              <a:t>הכוס של אליהו הנביא היא כוס יין גדולה ומפוארת ששמים במרכז השולחן בליל הסדר, והיא מיועדת לאורח הכי מיוחד שלנו.</a:t>
            </a:r>
          </a:p>
          <a:p>
            <a:pPr algn="r" rtl="1"/>
            <a:r>
              <a:rPr lang="he-IL" b="1" dirty="0"/>
              <a:t>אנחנו ממלאים אותה כדי להראות שאנחנו מחכים לבואו של אליהו, שמביא איתו בשורות טובות.</a:t>
            </a:r>
          </a:p>
          <a:p>
            <a:pPr algn="r" rtl="1"/>
            <a:r>
              <a:rPr lang="he-IL" b="1" dirty="0"/>
              <a:t>בשיא הערב אנחנו פותחים את דלת הבית לרווחה ומזמינים אותו להיכנס, להתכבד ולחגוג איתנו את חג החירות.</a:t>
            </a:r>
          </a:p>
          <a:p>
            <a:pPr algn="r" rtl="1"/>
            <a:r>
              <a:rPr lang="he-IL" b="1" dirty="0"/>
              <a:t>אליהו רוצה לשאול גם אתכם, מה הייתם רוצים שיתגשם עבורכם, עבור הקרובים אליכם ועבור המדינה </a:t>
            </a:r>
            <a:br>
              <a:rPr lang="en-US" b="1" dirty="0"/>
            </a:br>
            <a:r>
              <a:rPr lang="he-IL" b="0" dirty="0"/>
              <a:t>(שאלות בשקופית הבאה).</a:t>
            </a:r>
          </a:p>
        </p:txBody>
      </p:sp>
      <p:sp>
        <p:nvSpPr>
          <p:cNvPr id="4" name="Slide Number Placeholder 3"/>
          <p:cNvSpPr>
            <a:spLocks noGrp="1"/>
          </p:cNvSpPr>
          <p:nvPr>
            <p:ph type="sldNum" sz="quarter" idx="5"/>
          </p:nvPr>
        </p:nvSpPr>
        <p:spPr/>
        <p:txBody>
          <a:bodyPr/>
          <a:lstStyle/>
          <a:p>
            <a:fld id="{CFD71680-F16D-42F7-9F06-F45465B6C6AF}" type="slidenum">
              <a:rPr lang="he-IL" smtClean="0"/>
              <a:t>3</a:t>
            </a:fld>
            <a:endParaRPr lang="he-IL"/>
          </a:p>
        </p:txBody>
      </p:sp>
    </p:spTree>
    <p:extLst>
      <p:ext uri="{BB962C8B-B14F-4D97-AF65-F5344CB8AC3E}">
        <p14:creationId xmlns:p14="http://schemas.microsoft.com/office/powerpoint/2010/main" val="190661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FD71680-F16D-42F7-9F06-F45465B6C6AF}" type="slidenum">
              <a:rPr lang="he-IL" smtClean="0"/>
              <a:t>4</a:t>
            </a:fld>
            <a:endParaRPr lang="he-IL"/>
          </a:p>
        </p:txBody>
      </p:sp>
    </p:spTree>
    <p:extLst>
      <p:ext uri="{BB962C8B-B14F-4D97-AF65-F5344CB8AC3E}">
        <p14:creationId xmlns:p14="http://schemas.microsoft.com/office/powerpoint/2010/main" val="82119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pPr algn="r" rtl="1"/>
            <a:r>
              <a:rPr lang="he-IL" b="1" dirty="0"/>
              <a:t>יצירת כוס משאלות אישית</a:t>
            </a:r>
          </a:p>
          <a:p>
            <a:pPr algn="r" rtl="1"/>
            <a:r>
              <a:rPr lang="he-IL" b="1" dirty="0"/>
              <a:t>מטרה:</a:t>
            </a:r>
          </a:p>
          <a:p>
            <a:pPr algn="r" rtl="1"/>
            <a:r>
              <a:rPr lang="he-IL" dirty="0"/>
              <a:t>כל תלמיד ותלמידה יצרו לעצמם את "כוס המשאלות" האישית, </a:t>
            </a:r>
          </a:p>
          <a:p>
            <a:pPr algn="r" rtl="1"/>
            <a:r>
              <a:rPr lang="he-IL" dirty="0"/>
              <a:t>יכתבו או יציירו חלומות ומשאלות שהיו רוצים שיתגשמו עבורם ויכניסו אותם לתוכה.</a:t>
            </a:r>
          </a:p>
          <a:p>
            <a:pPr algn="r" rtl="1"/>
            <a:r>
              <a:rPr lang="he-IL" dirty="0"/>
              <a:t>הנחיות לשלבי הפעילות בשקופית הבאה.</a:t>
            </a:r>
          </a:p>
          <a:p>
            <a:pPr algn="r" rtl="1"/>
            <a:endParaRPr lang="he-IL" dirty="0"/>
          </a:p>
          <a:p>
            <a:pPr algn="r" rtl="1"/>
            <a:r>
              <a:rPr lang="he-IL" dirty="0"/>
              <a:t>ציוד:</a:t>
            </a:r>
          </a:p>
          <a:p>
            <a:pPr algn="r" rtl="1"/>
            <a:r>
              <a:rPr lang="he-IL" dirty="0"/>
              <a:t>גליל נייר טואלט</a:t>
            </a:r>
          </a:p>
          <a:p>
            <a:pPr algn="r" rtl="1"/>
            <a:r>
              <a:rPr lang="he-IL" dirty="0"/>
              <a:t>דבק סטיק</a:t>
            </a:r>
          </a:p>
          <a:p>
            <a:pPr algn="r" rtl="1"/>
            <a:r>
              <a:rPr lang="he-IL" dirty="0"/>
              <a:t>נייר דבק</a:t>
            </a:r>
          </a:p>
          <a:p>
            <a:pPr algn="r" rtl="1"/>
            <a:r>
              <a:rPr lang="he-IL" dirty="0"/>
              <a:t>דף</a:t>
            </a:r>
          </a:p>
        </p:txBody>
      </p:sp>
      <p:sp>
        <p:nvSpPr>
          <p:cNvPr id="4" name="Slide Number Placeholder 3"/>
          <p:cNvSpPr>
            <a:spLocks noGrp="1"/>
          </p:cNvSpPr>
          <p:nvPr>
            <p:ph type="sldNum" sz="quarter" idx="5"/>
          </p:nvPr>
        </p:nvSpPr>
        <p:spPr/>
        <p:txBody>
          <a:bodyPr/>
          <a:lstStyle/>
          <a:p>
            <a:fld id="{CFD71680-F16D-42F7-9F06-F45465B6C6AF}" type="slidenum">
              <a:rPr lang="he-IL" smtClean="0"/>
              <a:t>5</a:t>
            </a:fld>
            <a:endParaRPr lang="he-IL"/>
          </a:p>
        </p:txBody>
      </p:sp>
    </p:spTree>
    <p:extLst>
      <p:ext uri="{BB962C8B-B14F-4D97-AF65-F5344CB8AC3E}">
        <p14:creationId xmlns:p14="http://schemas.microsoft.com/office/powerpoint/2010/main" val="117164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FD71680-F16D-42F7-9F06-F45465B6C6AF}" type="slidenum">
              <a:rPr lang="he-IL" smtClean="0"/>
              <a:t>6</a:t>
            </a:fld>
            <a:endParaRPr lang="he-IL"/>
          </a:p>
        </p:txBody>
      </p:sp>
    </p:spTree>
    <p:extLst>
      <p:ext uri="{BB962C8B-B14F-4D97-AF65-F5344CB8AC3E}">
        <p14:creationId xmlns:p14="http://schemas.microsoft.com/office/powerpoint/2010/main" val="201037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FD71680-F16D-42F7-9F06-F45465B6C6AF}" type="slidenum">
              <a:rPr lang="he-IL" smtClean="0"/>
              <a:t>7</a:t>
            </a:fld>
            <a:endParaRPr lang="he-IL"/>
          </a:p>
        </p:txBody>
      </p:sp>
    </p:spTree>
    <p:extLst>
      <p:ext uri="{BB962C8B-B14F-4D97-AF65-F5344CB8AC3E}">
        <p14:creationId xmlns:p14="http://schemas.microsoft.com/office/powerpoint/2010/main" val="210417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he-IL"/>
          </a:p>
        </p:txBody>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CFD71680-F16D-42F7-9F06-F45465B6C6AF}" type="slidenum">
              <a:rPr lang="he-IL" smtClean="0"/>
              <a:t>8</a:t>
            </a:fld>
            <a:endParaRPr lang="he-IL"/>
          </a:p>
        </p:txBody>
      </p:sp>
    </p:spTree>
    <p:extLst>
      <p:ext uri="{BB962C8B-B14F-4D97-AF65-F5344CB8AC3E}">
        <p14:creationId xmlns:p14="http://schemas.microsoft.com/office/powerpoint/2010/main" val="381113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0343-CF62-4164-2B21-8DB4AB013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C21C6-0EF3-C37B-FF1A-81CB1CF93FCF}"/>
              </a:ext>
            </a:extLst>
          </p:cNvPr>
          <p:cNvSpPr>
            <a:spLocks noGrp="1" noRot="1" noChangeAspect="1"/>
          </p:cNvSpPr>
          <p:nvPr>
            <p:ph type="sldImg"/>
          </p:nvPr>
        </p:nvSpPr>
        <p:spPr/>
        <p:txBody>
          <a:bodyPr/>
          <a:lstStyle/>
          <a:p>
            <a:endParaRPr lang="he-IL"/>
          </a:p>
        </p:txBody>
      </p:sp>
      <p:sp>
        <p:nvSpPr>
          <p:cNvPr id="3" name="Notes Placeholder 2">
            <a:extLst>
              <a:ext uri="{FF2B5EF4-FFF2-40B4-BE49-F238E27FC236}">
                <a16:creationId xmlns:a16="http://schemas.microsoft.com/office/drawing/2014/main" id="{CD0C54A8-818F-41E4-F97D-A94ABADDEE24}"/>
              </a:ext>
            </a:extLst>
          </p:cNvPr>
          <p:cNvSpPr>
            <a:spLocks noGrp="1"/>
          </p:cNvSpPr>
          <p:nvPr>
            <p:ph type="body" idx="1"/>
          </p:nvPr>
        </p:nvSpPr>
        <p:spPr/>
        <p:txBody>
          <a:bodyPr/>
          <a:lstStyle/>
          <a:p>
            <a:pPr algn="r" rtl="1"/>
            <a:r>
              <a:rPr lang="he-IL" b="1" dirty="0"/>
              <a:t>פסוק מספר מלאכי</a:t>
            </a:r>
          </a:p>
          <a:p>
            <a:pPr algn="r" rtl="1"/>
            <a:r>
              <a:rPr lang="he-IL" dirty="0"/>
              <a:t>"אליהו הנביא אליהו התשבי אליהו הגלעדי במהרה יבוא אלינו עם משיח בן דוד"</a:t>
            </a:r>
          </a:p>
        </p:txBody>
      </p:sp>
      <p:sp>
        <p:nvSpPr>
          <p:cNvPr id="4" name="Slide Number Placeholder 3">
            <a:extLst>
              <a:ext uri="{FF2B5EF4-FFF2-40B4-BE49-F238E27FC236}">
                <a16:creationId xmlns:a16="http://schemas.microsoft.com/office/drawing/2014/main" id="{7D7905F5-5776-EDA0-8EED-BB6AD6E0DD0E}"/>
              </a:ext>
            </a:extLst>
          </p:cNvPr>
          <p:cNvSpPr>
            <a:spLocks noGrp="1"/>
          </p:cNvSpPr>
          <p:nvPr>
            <p:ph type="sldNum" sz="quarter" idx="5"/>
          </p:nvPr>
        </p:nvSpPr>
        <p:spPr/>
        <p:txBody>
          <a:bodyPr/>
          <a:lstStyle/>
          <a:p>
            <a:fld id="{CFD71680-F16D-42F7-9F06-F45465B6C6AF}" type="slidenum">
              <a:rPr lang="he-IL" smtClean="0"/>
              <a:t>9</a:t>
            </a:fld>
            <a:endParaRPr lang="he-IL"/>
          </a:p>
        </p:txBody>
      </p:sp>
    </p:spTree>
    <p:extLst>
      <p:ext uri="{BB962C8B-B14F-4D97-AF65-F5344CB8AC3E}">
        <p14:creationId xmlns:p14="http://schemas.microsoft.com/office/powerpoint/2010/main" val="12743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9B20A-A2DA-952C-BBB1-617EF967D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EB5F345C-35F2-257B-8B99-DB0A0D50A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38843BD4-3708-9EA4-A862-37F81BCC1570}"/>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5" name="Footer Placeholder 4">
            <a:extLst>
              <a:ext uri="{FF2B5EF4-FFF2-40B4-BE49-F238E27FC236}">
                <a16:creationId xmlns:a16="http://schemas.microsoft.com/office/drawing/2014/main" id="{EA5ADC5E-2558-4E8F-D3B5-3E2BCCB900A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3131E44-991F-96FD-5BB3-82F5EA905D8F}"/>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23047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7C8C-6A14-6939-3A19-8B0768CE81D4}"/>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E35F785-9EA2-8F46-3BF7-39800EB7D0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D89DF8E-D798-08BA-B812-8C237226C988}"/>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5" name="Footer Placeholder 4">
            <a:extLst>
              <a:ext uri="{FF2B5EF4-FFF2-40B4-BE49-F238E27FC236}">
                <a16:creationId xmlns:a16="http://schemas.microsoft.com/office/drawing/2014/main" id="{636FE76C-3568-0ABF-9B76-7FB66D1CAFC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30340572-8F05-4D3D-BA2E-D98DAD52BE92}"/>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122486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947CC-E913-4A9A-3454-90C7306A18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4905FBC6-28B0-206D-924F-E5A1FE888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F072E60A-8100-6163-15A1-193A21AF1D55}"/>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5" name="Footer Placeholder 4">
            <a:extLst>
              <a:ext uri="{FF2B5EF4-FFF2-40B4-BE49-F238E27FC236}">
                <a16:creationId xmlns:a16="http://schemas.microsoft.com/office/drawing/2014/main" id="{BD4733CB-AF55-09E7-9072-466390B1CD2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7D784FD-B2FC-E2A7-3259-EE99ACA271DF}"/>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38264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89F8-93CF-0EC8-71B1-95F0DE3FBA24}"/>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AC5785E2-8FCE-8EF8-FE06-CE3437BCBC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72346E34-D119-37EB-2013-238FEDFD89F6}"/>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5" name="Footer Placeholder 4">
            <a:extLst>
              <a:ext uri="{FF2B5EF4-FFF2-40B4-BE49-F238E27FC236}">
                <a16:creationId xmlns:a16="http://schemas.microsoft.com/office/drawing/2014/main" id="{BCF8638F-F456-1888-8314-E8B659D4A23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72FF28D-6167-16A5-172A-998A362C9CD0}"/>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74125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436-6DAA-DA08-BDF7-B1B6ACF3E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46485D0D-8CBF-5EEE-3144-96945A75E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9E92A-4724-0CDD-C425-C799A40D159A}"/>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5" name="Footer Placeholder 4">
            <a:extLst>
              <a:ext uri="{FF2B5EF4-FFF2-40B4-BE49-F238E27FC236}">
                <a16:creationId xmlns:a16="http://schemas.microsoft.com/office/drawing/2014/main" id="{CD1DF5EC-54A2-BCBA-916A-E8764EAE2F1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9E13DD30-5AFD-4809-3159-71DC14206FC1}"/>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182719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E973-3A98-C1B0-EC55-FBC8C42363F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F15B583F-19AF-FBEA-DCE1-DD1B66D4F6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B2C26ED8-4EDF-8E4F-4494-BD2713B586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8D600D8B-E6A0-7D71-D75C-91F253289344}"/>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6" name="Footer Placeholder 5">
            <a:extLst>
              <a:ext uri="{FF2B5EF4-FFF2-40B4-BE49-F238E27FC236}">
                <a16:creationId xmlns:a16="http://schemas.microsoft.com/office/drawing/2014/main" id="{D265CAD3-EBD5-C40C-330F-7882B14A8149}"/>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2D72D08C-4B8D-1427-FB56-5AD80818DFC8}"/>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3907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AE42-BE58-AA5F-5A31-202F370AA0BB}"/>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7265A918-63DE-D626-0A3A-E412A4328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2BF81D-37FD-2B44-A40C-988B836CE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22C6837F-E868-A2D9-3B9E-2509E30E5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AEDDE1-B370-6AA7-E251-5834537D1D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E4B9786C-0E42-5F1F-AA56-5C9AB8CC3C4D}"/>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8" name="Footer Placeholder 7">
            <a:extLst>
              <a:ext uri="{FF2B5EF4-FFF2-40B4-BE49-F238E27FC236}">
                <a16:creationId xmlns:a16="http://schemas.microsoft.com/office/drawing/2014/main" id="{4F32FC88-9FA2-4E5A-891A-0B995E9B542F}"/>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86B533C5-FE55-F249-27F6-95307A62CB25}"/>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5620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88D6-C044-EC0F-5DB3-272D77ABB220}"/>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4CCD41A2-C6B8-FE47-1E80-7B6867D6363F}"/>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4" name="Footer Placeholder 3">
            <a:extLst>
              <a:ext uri="{FF2B5EF4-FFF2-40B4-BE49-F238E27FC236}">
                <a16:creationId xmlns:a16="http://schemas.microsoft.com/office/drawing/2014/main" id="{DA2E6C23-B7B5-CC98-7521-14A32735298E}"/>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C304214D-8992-EA1B-869E-3C59496CDC82}"/>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356831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EBEB35-8ABF-6FED-FB19-34A012E3787A}"/>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3" name="Footer Placeholder 2">
            <a:extLst>
              <a:ext uri="{FF2B5EF4-FFF2-40B4-BE49-F238E27FC236}">
                <a16:creationId xmlns:a16="http://schemas.microsoft.com/office/drawing/2014/main" id="{A74ECA64-0472-6485-10A0-4FA4B866871B}"/>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E20567A7-DBCB-E39C-07C9-CBA0E2145D35}"/>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303477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7763-4776-49EA-C36A-7D747A9CB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07A8DDC1-E746-9BD0-3604-91B862C18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49CA00A8-0B2C-90CC-61A0-B2F5DC703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03153-5BE1-3F2E-22CC-60D49CF9F479}"/>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6" name="Footer Placeholder 5">
            <a:extLst>
              <a:ext uri="{FF2B5EF4-FFF2-40B4-BE49-F238E27FC236}">
                <a16:creationId xmlns:a16="http://schemas.microsoft.com/office/drawing/2014/main" id="{FE996809-076B-B0CC-676F-4AFA7DE9CA5A}"/>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137E1FDD-61FB-AD3A-5F5E-75503A776CA8}"/>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36034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49C5-D8FC-4CF7-6209-CB382E4DD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F5828DEF-77B4-82F0-1946-048DD8C98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08F1259A-BB09-38AF-5ECB-418387BF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E84CF8-F16F-73B4-52A3-76DC7A52CDB3}"/>
              </a:ext>
            </a:extLst>
          </p:cNvPr>
          <p:cNvSpPr>
            <a:spLocks noGrp="1"/>
          </p:cNvSpPr>
          <p:nvPr>
            <p:ph type="dt" sz="half" idx="10"/>
          </p:nvPr>
        </p:nvSpPr>
        <p:spPr/>
        <p:txBody>
          <a:bodyPr/>
          <a:lstStyle/>
          <a:p>
            <a:fld id="{E7696BF6-FD26-4C18-BD73-FE2AEFD92237}" type="datetimeFigureOut">
              <a:rPr lang="he-IL" smtClean="0"/>
              <a:t>ד'/ניסן/תשפ"ו</a:t>
            </a:fld>
            <a:endParaRPr lang="he-IL"/>
          </a:p>
        </p:txBody>
      </p:sp>
      <p:sp>
        <p:nvSpPr>
          <p:cNvPr id="6" name="Footer Placeholder 5">
            <a:extLst>
              <a:ext uri="{FF2B5EF4-FFF2-40B4-BE49-F238E27FC236}">
                <a16:creationId xmlns:a16="http://schemas.microsoft.com/office/drawing/2014/main" id="{35904E7E-7A0B-2D13-897D-0D6EC4310559}"/>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0C499BE3-6A38-8CE7-3B31-BCFA95246116}"/>
              </a:ext>
            </a:extLst>
          </p:cNvPr>
          <p:cNvSpPr>
            <a:spLocks noGrp="1"/>
          </p:cNvSpPr>
          <p:nvPr>
            <p:ph type="sldNum" sz="quarter" idx="12"/>
          </p:nvPr>
        </p:nvSpPr>
        <p:spPr/>
        <p:txBody>
          <a:bodyPr/>
          <a:lstStyle/>
          <a:p>
            <a:fld id="{BFA85E7B-8268-44FD-867B-F5749C09E467}" type="slidenum">
              <a:rPr lang="he-IL" smtClean="0"/>
              <a:t>‹#›</a:t>
            </a:fld>
            <a:endParaRPr lang="he-IL"/>
          </a:p>
        </p:txBody>
      </p:sp>
    </p:spTree>
    <p:extLst>
      <p:ext uri="{BB962C8B-B14F-4D97-AF65-F5344CB8AC3E}">
        <p14:creationId xmlns:p14="http://schemas.microsoft.com/office/powerpoint/2010/main" val="205246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66B89-61AB-7E89-D61D-1AB774978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A1FE83E6-B2B6-A2DD-C120-E2C8ECFF2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E25FA93-2A17-D369-0605-9480D7D6B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96BF6-FD26-4C18-BD73-FE2AEFD92237}" type="datetimeFigureOut">
              <a:rPr lang="he-IL" smtClean="0"/>
              <a:t>ד'/ניסן/תשפ"ו</a:t>
            </a:fld>
            <a:endParaRPr lang="he-IL"/>
          </a:p>
        </p:txBody>
      </p:sp>
      <p:sp>
        <p:nvSpPr>
          <p:cNvPr id="5" name="Footer Placeholder 4">
            <a:extLst>
              <a:ext uri="{FF2B5EF4-FFF2-40B4-BE49-F238E27FC236}">
                <a16:creationId xmlns:a16="http://schemas.microsoft.com/office/drawing/2014/main" id="{6D32AB1F-3CD9-E1DF-9886-D1ABCF0AD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A43CEEAE-BB60-E16F-A7C0-B2428CFF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85E7B-8268-44FD-867B-F5749C09E467}" type="slidenum">
              <a:rPr lang="he-IL" smtClean="0"/>
              <a:t>‹#›</a:t>
            </a:fld>
            <a:endParaRPr lang="he-IL"/>
          </a:p>
        </p:txBody>
      </p:sp>
    </p:spTree>
    <p:extLst>
      <p:ext uri="{BB962C8B-B14F-4D97-AF65-F5344CB8AC3E}">
        <p14:creationId xmlns:p14="http://schemas.microsoft.com/office/powerpoint/2010/main" val="409729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p37wpTdWRSE?feature=oembed" TargetMode="External"/><Relationship Id="rId5" Type="http://schemas.openxmlformats.org/officeDocument/2006/relationships/image" Target="../media/image28.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B1ACF-127B-7789-4E95-C1DC7F9F7650}"/>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2">
            <a:extLst>
              <a:ext uri="{C183D7F6-B498-43B3-948B-1728B52AA6E4}">
                <adec:decorative xmlns:adec="http://schemas.microsoft.com/office/drawing/2017/decorative" val="1"/>
              </a:ext>
            </a:extLst>
          </p:cNvPr>
          <p:cNvGrpSpPr/>
          <p:nvPr/>
        </p:nvGrpSpPr>
        <p:grpSpPr>
          <a:xfrm>
            <a:off x="274068"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7" y="25910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Google Shape;127;p15" descr="לוגו הכחות שבדרך">
            <a:extLst>
              <a:ext uri="{FF2B5EF4-FFF2-40B4-BE49-F238E27FC236}">
                <a16:creationId xmlns:a16="http://schemas.microsoft.com/office/drawing/2014/main" id="{1DF68F69-7E62-82AD-5132-48250B4CEA69}"/>
              </a:ext>
            </a:extLst>
          </p:cNvPr>
          <p:cNvPicPr preferRelativeResize="0"/>
          <p:nvPr/>
        </p:nvPicPr>
        <p:blipFill>
          <a:blip r:embed="rId3">
            <a:alphaModFix/>
          </a:blip>
          <a:stretch>
            <a:fillRect/>
          </a:stretch>
        </p:blipFill>
        <p:spPr>
          <a:xfrm>
            <a:off x="9266135" y="437251"/>
            <a:ext cx="2141984" cy="1023173"/>
          </a:xfrm>
          <a:prstGeom prst="rect">
            <a:avLst/>
          </a:prstGeom>
          <a:noFill/>
          <a:ln>
            <a:noFill/>
          </a:ln>
        </p:spPr>
      </p:pic>
      <p:pic>
        <p:nvPicPr>
          <p:cNvPr id="6" name="תמונה 5" descr="לוגו מאגרי כח">
            <a:extLst>
              <a:ext uri="{FF2B5EF4-FFF2-40B4-BE49-F238E27FC236}">
                <a16:creationId xmlns:a16="http://schemas.microsoft.com/office/drawing/2014/main" id="{CC97B4A4-0067-0DD3-A926-BB2AEF68F163}"/>
              </a:ext>
            </a:extLst>
          </p:cNvPr>
          <p:cNvPicPr>
            <a:picLocks noChangeAspect="1"/>
          </p:cNvPicPr>
          <p:nvPr/>
        </p:nvPicPr>
        <p:blipFill rotWithShape="1">
          <a:blip r:embed="rId4">
            <a:clrChange>
              <a:clrFrom>
                <a:srgbClr val="FFFBF8"/>
              </a:clrFrom>
              <a:clrTo>
                <a:srgbClr val="FFFBF8">
                  <a:alpha val="0"/>
                </a:srgbClr>
              </a:clrTo>
            </a:clrChange>
          </a:blip>
          <a:srcRect b="37107"/>
          <a:stretch/>
        </p:blipFill>
        <p:spPr>
          <a:xfrm>
            <a:off x="3737863" y="-450654"/>
            <a:ext cx="4716275" cy="2966221"/>
          </a:xfrm>
          <a:prstGeom prst="rect">
            <a:avLst/>
          </a:prstGeom>
        </p:spPr>
      </p:pic>
      <p:pic>
        <p:nvPicPr>
          <p:cNvPr id="13" name="Google Shape;121;p15" descr="סמל המדינה">
            <a:extLst>
              <a:ext uri="{FF2B5EF4-FFF2-40B4-BE49-F238E27FC236}">
                <a16:creationId xmlns:a16="http://schemas.microsoft.com/office/drawing/2014/main" id="{2679F65A-8AF3-7D95-99D9-317EBBFC6859}"/>
              </a:ext>
            </a:extLst>
          </p:cNvPr>
          <p:cNvPicPr preferRelativeResize="0"/>
          <p:nvPr/>
        </p:nvPicPr>
        <p:blipFill rotWithShape="1">
          <a:blip r:embed="rId5">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כותרת משנה 2">
            <a:extLst>
              <a:ext uri="{FF2B5EF4-FFF2-40B4-BE49-F238E27FC236}">
                <a16:creationId xmlns:a16="http://schemas.microsoft.com/office/drawing/2014/main" id="{121DE88B-4634-9FEA-D553-10D886F965A2}"/>
              </a:ext>
            </a:extLst>
          </p:cNvPr>
          <p:cNvSpPr txBox="1">
            <a:spLocks/>
          </p:cNvSpPr>
          <p:nvPr/>
        </p:nvSpPr>
        <p:spPr>
          <a:xfrm>
            <a:off x="2207008" y="2799219"/>
            <a:ext cx="7777987" cy="165576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sp>
        <p:nvSpPr>
          <p:cNvPr id="21" name="כותרת 20">
            <a:extLst>
              <a:ext uri="{FF2B5EF4-FFF2-40B4-BE49-F238E27FC236}">
                <a16:creationId xmlns:a16="http://schemas.microsoft.com/office/drawing/2014/main" id="{661F7353-DDC1-D363-BB01-B7F1F8BFEBD0}"/>
              </a:ext>
            </a:extLst>
          </p:cNvPr>
          <p:cNvSpPr txBox="1">
            <a:spLocks noGrp="1"/>
          </p:cNvSpPr>
          <p:nvPr>
            <p:ph type="title" idx="4294967295"/>
          </p:nvPr>
        </p:nvSpPr>
        <p:spPr>
          <a:xfrm>
            <a:off x="2694929" y="4854717"/>
            <a:ext cx="6796565" cy="10341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ctr" rtl="1"/>
            <a:r>
              <a:rPr lang="he-IL" b="1" dirty="0">
                <a:latin typeface="Calibri" panose="020F0502020204030204" pitchFamily="34" charset="0"/>
                <a:ea typeface="Calibri" panose="020F0502020204030204" pitchFamily="34" charset="0"/>
                <a:cs typeface="Calibri" panose="020F0502020204030204" pitchFamily="34" charset="0"/>
              </a:rPr>
              <a:t>כוס המשאלות שלי</a:t>
            </a:r>
            <a:br>
              <a:rPr lang="he-IL" b="1" dirty="0">
                <a:latin typeface="Calibri" panose="020F0502020204030204" pitchFamily="34" charset="0"/>
                <a:ea typeface="Calibri" panose="020F0502020204030204" pitchFamily="34" charset="0"/>
                <a:cs typeface="Calibri" panose="020F0502020204030204" pitchFamily="34" charset="0"/>
              </a:rPr>
            </a:br>
            <a:endParaRPr lang="he-IL" sz="2400" b="1" dirty="0">
              <a:latin typeface="Calibri" panose="020F0502020204030204" pitchFamily="34" charset="0"/>
              <a:ea typeface="Calibri" panose="020F0502020204030204" pitchFamily="34" charset="0"/>
              <a:cs typeface="Calibri" panose="020F0502020204030204" pitchFamily="34" charset="0"/>
            </a:endParaRPr>
          </a:p>
        </p:txBody>
      </p:sp>
      <p:sp>
        <p:nvSpPr>
          <p:cNvPr id="20" name="תיבת טקסט 19">
            <a:extLst>
              <a:ext uri="{FF2B5EF4-FFF2-40B4-BE49-F238E27FC236}">
                <a16:creationId xmlns:a16="http://schemas.microsoft.com/office/drawing/2014/main" id="{3AE6F50F-323A-7FBF-5A3C-DDE012D95733}"/>
              </a:ext>
            </a:extLst>
          </p:cNvPr>
          <p:cNvSpPr txBox="1"/>
          <p:nvPr/>
        </p:nvSpPr>
        <p:spPr>
          <a:xfrm>
            <a:off x="9491494" y="5726964"/>
            <a:ext cx="2119875"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א-ג חמ"ד</a:t>
            </a:r>
            <a:endPar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תמונה 10">
            <a:extLst>
              <a:ext uri="{FF2B5EF4-FFF2-40B4-BE49-F238E27FC236}">
                <a16:creationId xmlns:a16="http://schemas.microsoft.com/office/drawing/2014/main" id="{C11A925A-7BB1-BD27-9C27-2B0ECE9E5E9E}"/>
              </a:ext>
            </a:extLst>
          </p:cNvPr>
          <p:cNvPicPr>
            <a:picLocks noChangeAspect="1"/>
          </p:cNvPicPr>
          <p:nvPr/>
        </p:nvPicPr>
        <p:blipFill>
          <a:blip r:embed="rId6"/>
          <a:stretch>
            <a:fillRect/>
          </a:stretch>
        </p:blipFill>
        <p:spPr>
          <a:xfrm>
            <a:off x="2006531" y="390167"/>
            <a:ext cx="1470722" cy="645317"/>
          </a:xfrm>
          <a:prstGeom prst="rect">
            <a:avLst/>
          </a:prstGeom>
        </p:spPr>
      </p:pic>
      <p:pic>
        <p:nvPicPr>
          <p:cNvPr id="12" name="תמונה 11" descr="לגדול בחמ&quot;ד עם הכוחות שבדרך.">
            <a:extLst>
              <a:ext uri="{FF2B5EF4-FFF2-40B4-BE49-F238E27FC236}">
                <a16:creationId xmlns:a16="http://schemas.microsoft.com/office/drawing/2014/main" id="{E2199A43-880A-4E58-3C7F-132A47BFEC72}"/>
              </a:ext>
            </a:extLst>
          </p:cNvPr>
          <p:cNvPicPr>
            <a:picLocks noChangeAspect="1"/>
          </p:cNvPicPr>
          <p:nvPr/>
        </p:nvPicPr>
        <p:blipFill>
          <a:blip r:embed="rId7"/>
          <a:stretch>
            <a:fillRect/>
          </a:stretch>
        </p:blipFill>
        <p:spPr>
          <a:xfrm>
            <a:off x="1814094" y="1073496"/>
            <a:ext cx="2026768" cy="571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4B79821B-A5D8-330B-2A1D-14AEB4C368A6}"/>
              </a:ext>
              <a:ext uri="{C183D7F6-B498-43B3-948B-1728B52AA6E4}">
                <adec:decorative xmlns:adec="http://schemas.microsoft.com/office/drawing/2017/decorative" val="1"/>
              </a:ext>
            </a:extLst>
          </p:cNvPr>
          <p:cNvPicPr>
            <a:picLocks noChangeAspect="1"/>
          </p:cNvPicPr>
          <p:nvPr/>
        </p:nvPicPr>
        <p:blipFill>
          <a:blip r:embed="rId4"/>
          <a:srcRect l="71568" t="82169"/>
          <a:stretch>
            <a:fillRect/>
          </a:stretch>
        </p:blipFill>
        <p:spPr>
          <a:xfrm>
            <a:off x="-3" y="1"/>
            <a:ext cx="12192000" cy="6858000"/>
          </a:xfrm>
          <a:prstGeom prst="rect">
            <a:avLst/>
          </a:prstGeom>
        </p:spPr>
      </p:pic>
      <p:pic>
        <p:nvPicPr>
          <p:cNvPr id="3" name="מדיה מקוונת 2" descr="https://youtu.be/p37wpTdWRSE">
            <a:hlinkClick r:id="" action="ppaction://media"/>
            <a:extLst>
              <a:ext uri="{FF2B5EF4-FFF2-40B4-BE49-F238E27FC236}">
                <a16:creationId xmlns:a16="http://schemas.microsoft.com/office/drawing/2014/main" id="{CBD976C7-E673-E80E-4070-E91839EAC46C}"/>
              </a:ext>
            </a:extLst>
          </p:cNvPr>
          <p:cNvPicPr>
            <a:picLocks noRot="1" noChangeAspect="1"/>
          </p:cNvPicPr>
          <p:nvPr>
            <a:videoFile r:link="rId1"/>
          </p:nvPr>
        </p:nvPicPr>
        <p:blipFill>
          <a:blip r:embed="rId5"/>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29893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שולחן עם 5 כוסות מסוגים שונים">
            <a:extLst>
              <a:ext uri="{FF2B5EF4-FFF2-40B4-BE49-F238E27FC236}">
                <a16:creationId xmlns:a16="http://schemas.microsoft.com/office/drawing/2014/main" id="{1AAF0F27-BC16-640E-5B7D-6E8C717B2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74541"/>
          </a:xfrm>
          <a:prstGeom prst="rect">
            <a:avLst/>
          </a:prstGeom>
        </p:spPr>
      </p:pic>
      <p:sp>
        <p:nvSpPr>
          <p:cNvPr id="4" name="Freeform 2">
            <a:extLst>
              <a:ext uri="{FF2B5EF4-FFF2-40B4-BE49-F238E27FC236}">
                <a16:creationId xmlns:a16="http://schemas.microsoft.com/office/drawing/2014/main" id="{1AAEDBBF-7FF6-8BDC-7758-EC0D051FA448}"/>
              </a:ext>
              <a:ext uri="{C183D7F6-B498-43B3-948B-1728B52AA6E4}">
                <adec:decorative xmlns:adec="http://schemas.microsoft.com/office/drawing/2017/decorative" val="1"/>
              </a:ext>
            </a:extLst>
          </p:cNvPr>
          <p:cNvSpPr>
            <a:spLocks noGrp="1"/>
          </p:cNvSpPr>
          <p:nvPr>
            <p:ph type="title" idx="4294967295"/>
          </p:nvPr>
        </p:nvSpPr>
        <p:spPr>
          <a:xfrm>
            <a:off x="259410" y="214259"/>
            <a:ext cx="5836589" cy="1162596"/>
          </a:xfrm>
          <a:custGeom>
            <a:avLst/>
            <a:gdLst/>
            <a:ahLst/>
            <a:cxnLst/>
            <a:rect l="l" t="t" r="r" b="b"/>
            <a:pathLst>
              <a:path w="4278672" h="2850665">
                <a:moveTo>
                  <a:pt x="0" y="0"/>
                </a:moveTo>
                <a:lnTo>
                  <a:pt x="4278672" y="0"/>
                </a:lnTo>
                <a:lnTo>
                  <a:pt x="4278672" y="2850665"/>
                </a:lnTo>
                <a:lnTo>
                  <a:pt x="0" y="2850665"/>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1">
              <a:lnSpc>
                <a:spcPct val="100000"/>
              </a:lnSpc>
              <a:spcBef>
                <a:spcPts val="0"/>
              </a:spcBef>
              <a:defRPr/>
            </a:pPr>
            <a:r>
              <a:rPr kumimoji="0" lang="he-IL" sz="24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לִפְנֵיכֶם </a:t>
            </a:r>
            <a:r>
              <a:rPr lang="he-IL" sz="2400" b="1" dirty="0">
                <a:solidFill>
                  <a:srgbClr val="61492D"/>
                </a:solidFill>
                <a:latin typeface="Calibri" panose="020F0502020204030204" pitchFamily="34" charset="0"/>
                <a:ea typeface="Calibri" panose="020F0502020204030204" pitchFamily="34" charset="0"/>
                <a:cs typeface="Calibri" panose="020F0502020204030204" pitchFamily="34" charset="0"/>
              </a:rPr>
              <a:t>חָמֵשׁ </a:t>
            </a:r>
            <a:r>
              <a:rPr kumimoji="0" lang="he-IL" sz="24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כּוֹסוֹת שׁוֹנוֹת, </a:t>
            </a:r>
            <a:br>
              <a:rPr kumimoji="0" lang="en-US" sz="24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אַךְ רַק בְּאַחַת מֵהֶן מִסְתַּתֵּר סוֹד קָדוּם. </a:t>
            </a:r>
            <a:br>
              <a:rPr kumimoji="0" lang="en-US" sz="24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בְּאֵיזוֹֹ כּוֹס? </a:t>
            </a:r>
          </a:p>
        </p:txBody>
      </p:sp>
    </p:spTree>
    <p:extLst>
      <p:ext uri="{BB962C8B-B14F-4D97-AF65-F5344CB8AC3E}">
        <p14:creationId xmlns:p14="http://schemas.microsoft.com/office/powerpoint/2010/main" val="120223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id="{245C2289-4587-D4B7-1116-D1906179AB8F}"/>
              </a:ext>
              <a:ext uri="{C183D7F6-B498-43B3-948B-1728B52AA6E4}">
                <adec:decorative xmlns:adec="http://schemas.microsoft.com/office/drawing/2017/decorative" val="1"/>
              </a:ext>
            </a:extLst>
          </p:cNvPr>
          <p:cNvPicPr>
            <a:picLocks noChangeAspect="1"/>
          </p:cNvPicPr>
          <p:nvPr/>
        </p:nvPicPr>
        <p:blipFill>
          <a:blip r:embed="rId5"/>
          <a:srcRect l="71568" t="82169"/>
          <a:stretch>
            <a:fillRect/>
          </a:stretch>
        </p:blipFill>
        <p:spPr>
          <a:xfrm>
            <a:off x="-3" y="1"/>
            <a:ext cx="12192000" cy="6858000"/>
          </a:xfrm>
          <a:prstGeom prst="rect">
            <a:avLst/>
          </a:prstGeom>
        </p:spPr>
      </p:pic>
      <p:sp>
        <p:nvSpPr>
          <p:cNvPr id="10" name="Freeform 7">
            <a:extLst>
              <a:ext uri="{C183D7F6-B498-43B3-948B-1728B52AA6E4}">
                <adec:decorative xmlns:adec="http://schemas.microsoft.com/office/drawing/2017/decorative" val="1"/>
              </a:ext>
            </a:extLst>
          </p:cNvPr>
          <p:cNvSpPr/>
          <p:nvPr/>
        </p:nvSpPr>
        <p:spPr>
          <a:xfrm rot="21136507" flipV="1">
            <a:off x="3600070" y="505148"/>
            <a:ext cx="5952782" cy="467716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9" name="Rectangle 8">
            <a:extLst>
              <a:ext uri="{FF2B5EF4-FFF2-40B4-BE49-F238E27FC236}">
                <a16:creationId xmlns:a16="http://schemas.microsoft.com/office/drawing/2014/main" id="{481C8733-DB39-166E-54C0-0AB73D72A13A}"/>
              </a:ext>
              <a:ext uri="{C183D7F6-B498-43B3-948B-1728B52AA6E4}">
                <adec:decorative xmlns:adec="http://schemas.microsoft.com/office/drawing/2017/decorative" val="1"/>
              </a:ext>
            </a:extLst>
          </p:cNvPr>
          <p:cNvSpPr/>
          <p:nvPr/>
        </p:nvSpPr>
        <p:spPr>
          <a:xfrm>
            <a:off x="0" y="6452754"/>
            <a:ext cx="12192000" cy="44957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Picture 2" descr="כוס של אליהו הנביא">
            <a:extLst>
              <a:ext uri="{FF2B5EF4-FFF2-40B4-BE49-F238E27FC236}">
                <a16:creationId xmlns:a16="http://schemas.microsoft.com/office/drawing/2014/main" id="{F0185A90-5BEE-1B1E-1C20-8B638CAD6ED5}"/>
              </a:ext>
            </a:extLst>
          </p:cNvPr>
          <p:cNvPicPr>
            <a:picLocks noChangeAspect="1"/>
          </p:cNvPicPr>
          <p:nvPr/>
        </p:nvPicPr>
        <p:blipFill>
          <a:blip r:embed="rId8">
            <a:extLst>
              <a:ext uri="{28A0092B-C50C-407E-A947-70E740481C1C}">
                <a14:useLocalDpi xmlns:a14="http://schemas.microsoft.com/office/drawing/2010/main" val="0"/>
              </a:ext>
            </a:extLst>
          </a:blip>
          <a:srcRect l="36686"/>
          <a:stretch>
            <a:fillRect/>
          </a:stretch>
        </p:blipFill>
        <p:spPr>
          <a:xfrm>
            <a:off x="9408739" y="151953"/>
            <a:ext cx="6169500" cy="6858000"/>
          </a:xfrm>
          <a:prstGeom prst="rect">
            <a:avLst/>
          </a:prstGeom>
        </p:spPr>
      </p:pic>
      <p:pic>
        <p:nvPicPr>
          <p:cNvPr id="7" name="שלום ילדים אני אליהו (1)" descr="שמע">
            <a:hlinkClick r:id="" action="ppaction://media"/>
            <a:extLst>
              <a:ext uri="{FF2B5EF4-FFF2-40B4-BE49-F238E27FC236}">
                <a16:creationId xmlns:a16="http://schemas.microsoft.com/office/drawing/2014/main" id="{DB1AAF91-05AF-601B-41B9-742FB963C2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24272" y="5272094"/>
            <a:ext cx="609600" cy="609600"/>
          </a:xfrm>
          <a:prstGeom prst="rect">
            <a:avLst/>
          </a:prstGeom>
        </p:spPr>
      </p:pic>
      <p:sp>
        <p:nvSpPr>
          <p:cNvPr id="4" name="כותרת 3">
            <a:extLst>
              <a:ext uri="{FF2B5EF4-FFF2-40B4-BE49-F238E27FC236}">
                <a16:creationId xmlns:a16="http://schemas.microsoft.com/office/drawing/2014/main" id="{5A77BF92-3937-29C5-5140-93C272D699D5}"/>
              </a:ext>
            </a:extLst>
          </p:cNvPr>
          <p:cNvSpPr txBox="1">
            <a:spLocks noGrp="1"/>
          </p:cNvSpPr>
          <p:nvPr>
            <p:ph type="title" idx="4294967295"/>
          </p:nvPr>
        </p:nvSpPr>
        <p:spPr>
          <a:xfrm>
            <a:off x="3832768" y="1085260"/>
            <a:ext cx="5260432"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שָׁלוֹם יְלָדִים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אֲנִי אֵלִיָּהוּ הַנָּבִיא.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בְּלֵיל הַסֵּדֶר מַשְׁאִירִים בִּשְׁבִילִי </a:t>
            </a:r>
            <a:b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כּוֹס מְיֻחֶדֶת.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הַכּוֹס מַזְכִּירָה לָנוּ שֶׁיֵּשׁ דְּבָרִים טוֹבִים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שֶׁאֲנַחְנוּ עֲדַיִן מְחַכִּים לָהֶם,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וְעַכְשָׁו אֶרְצֶה לִשְׁאֹל אֶתְכֶם:</a:t>
            </a:r>
          </a:p>
          <a:p>
            <a:pPr lvl="0" algn="ctr" rtl="1">
              <a:lnSpc>
                <a:spcPct val="100000"/>
              </a:lnSpc>
              <a:spcBef>
                <a:spcPts val="0"/>
              </a:spcBef>
              <a:defRPr/>
            </a:pPr>
            <a:r>
              <a:rPr lang="he-IL" sz="2400" dirty="0">
                <a:solidFill>
                  <a:srgbClr val="61492D"/>
                </a:solidFill>
                <a:latin typeface="Calibri" panose="020F0502020204030204" pitchFamily="34" charset="0"/>
                <a:ea typeface="Calibri" panose="020F0502020204030204" pitchFamily="34" charset="0"/>
                <a:cs typeface="Calibri" panose="020F0502020204030204" pitchFamily="34" charset="0"/>
              </a:rPr>
              <a:t>מָהֵם הַדְּבָרִים</a:t>
            </a: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 </a:t>
            </a:r>
            <a:r>
              <a:rPr lang="he-IL" sz="2400" dirty="0">
                <a:solidFill>
                  <a:srgbClr val="61492D"/>
                </a:solidFill>
                <a:latin typeface="Calibri" panose="020F0502020204030204" pitchFamily="34" charset="0"/>
                <a:ea typeface="Calibri" panose="020F0502020204030204" pitchFamily="34" charset="0"/>
                <a:cs typeface="Calibri" panose="020F0502020204030204" pitchFamily="34" charset="0"/>
              </a:rPr>
              <a:t>שֶׁאַתֶּם</a:t>
            </a: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 רוֹצִים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שֶׁיִּתְגַּשְּׁמוּ לָכֶם?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מָה תַּעֲשׂוּ בִּשְׁבִיל שֶׁזֶּה יִקְרֶה?</a:t>
            </a:r>
            <a:endParaRPr kumimoji="0" lang="he-IL" sz="2400" b="0" i="0" u="none" strike="noStrike" kern="1200" cap="none" spc="0" normalizeH="0" baseline="0" noProof="0" dirty="0">
              <a:ln>
                <a:noFill/>
              </a:ln>
              <a:solidFill>
                <a:srgbClr val="61492D"/>
              </a:solidFill>
              <a:effectLst/>
              <a:uLnTx/>
              <a:uFillTx/>
              <a:latin typeface="+mn-lt"/>
              <a:ea typeface="+mn-ea"/>
              <a:cs typeface="+mn-cs"/>
            </a:endParaRPr>
          </a:p>
        </p:txBody>
      </p:sp>
      <p:pic>
        <p:nvPicPr>
          <p:cNvPr id="11" name="Picture 4">
            <a:extLst>
              <a:ext uri="{FF2B5EF4-FFF2-40B4-BE49-F238E27FC236}">
                <a16:creationId xmlns:a16="http://schemas.microsoft.com/office/drawing/2014/main" id="{FA62E460-3A7D-FF50-CBAA-77052DDD8A1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3445" y="405245"/>
            <a:ext cx="9071264" cy="6047509"/>
          </a:xfrm>
          <a:prstGeom prst="rect">
            <a:avLst/>
          </a:prstGeom>
        </p:spPr>
      </p:pic>
    </p:spTree>
    <p:extLst>
      <p:ext uri="{BB962C8B-B14F-4D97-AF65-F5344CB8AC3E}">
        <p14:creationId xmlns:p14="http://schemas.microsoft.com/office/powerpoint/2010/main" val="18799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a:extLst>
              <a:ext uri="{FF2B5EF4-FFF2-40B4-BE49-F238E27FC236}">
                <a16:creationId xmlns:a16="http://schemas.microsoft.com/office/drawing/2014/main" id="{F6AB219A-E8B0-4A13-0820-5B9DB0E6F813}"/>
              </a:ext>
              <a:ext uri="{C183D7F6-B498-43B3-948B-1728B52AA6E4}">
                <adec:decorative xmlns:adec="http://schemas.microsoft.com/office/drawing/2017/decorative" val="1"/>
              </a:ext>
            </a:extLst>
          </p:cNvPr>
          <p:cNvPicPr>
            <a:picLocks noChangeAspect="1"/>
          </p:cNvPicPr>
          <p:nvPr/>
        </p:nvPicPr>
        <p:blipFill>
          <a:blip r:embed="rId3"/>
          <a:srcRect l="71568" t="82169"/>
          <a:stretch>
            <a:fillRect/>
          </a:stretch>
        </p:blipFill>
        <p:spPr>
          <a:xfrm>
            <a:off x="-3" y="1"/>
            <a:ext cx="12192000" cy="6858000"/>
          </a:xfrm>
          <a:prstGeom prst="rect">
            <a:avLst/>
          </a:prstGeom>
        </p:spPr>
      </p:pic>
      <p:sp>
        <p:nvSpPr>
          <p:cNvPr id="18" name="Freeform 6">
            <a:extLst>
              <a:ext uri="{FF2B5EF4-FFF2-40B4-BE49-F238E27FC236}">
                <a16:creationId xmlns:a16="http://schemas.microsoft.com/office/drawing/2014/main" id="{5BC899FB-F73B-C0DD-F649-552B08486519}"/>
              </a:ext>
              <a:ext uri="{C183D7F6-B498-43B3-948B-1728B52AA6E4}">
                <adec:decorative xmlns:adec="http://schemas.microsoft.com/office/drawing/2017/decorative" val="1"/>
              </a:ext>
            </a:extLst>
          </p:cNvPr>
          <p:cNvSpPr/>
          <p:nvPr/>
        </p:nvSpPr>
        <p:spPr>
          <a:xfrm flipH="1">
            <a:off x="522021" y="223588"/>
            <a:ext cx="3338779" cy="2403726"/>
          </a:xfrm>
          <a:custGeom>
            <a:avLst/>
            <a:gdLst/>
            <a:ahLst/>
            <a:cxnLst/>
            <a:rect l="l" t="t" r="r" b="b"/>
            <a:pathLst>
              <a:path w="5674919" h="4632153">
                <a:moveTo>
                  <a:pt x="0" y="0"/>
                </a:moveTo>
                <a:lnTo>
                  <a:pt x="5674920" y="0"/>
                </a:lnTo>
                <a:lnTo>
                  <a:pt x="5674920" y="4632153"/>
                </a:lnTo>
                <a:lnTo>
                  <a:pt x="0" y="4632153"/>
                </a:lnTo>
                <a:lnTo>
                  <a:pt x="0" y="0"/>
                </a:lnTo>
                <a:close/>
              </a:path>
            </a:pathLst>
          </a:custGeom>
          <a:blipFill>
            <a:blip r:embed="rId4">
              <a:duotone>
                <a:schemeClr val="accent5">
                  <a:shade val="45000"/>
                  <a:satMod val="135000"/>
                </a:schemeClr>
                <a:prstClr val="white"/>
              </a:duotone>
            </a:blip>
            <a:stretch>
              <a:fillRect/>
            </a:stretch>
          </a:blipFill>
        </p:spPr>
        <p:txBody>
          <a:bodyPr/>
          <a:lstStyle/>
          <a:p>
            <a:endParaRPr lang="he-IL"/>
          </a:p>
        </p:txBody>
      </p:sp>
      <p:sp>
        <p:nvSpPr>
          <p:cNvPr id="17" name="Freeform 6">
            <a:extLst>
              <a:ext uri="{C183D7F6-B498-43B3-948B-1728B52AA6E4}">
                <adec:decorative xmlns:adec="http://schemas.microsoft.com/office/drawing/2017/decorative" val="1"/>
              </a:ext>
            </a:extLst>
          </p:cNvPr>
          <p:cNvSpPr/>
          <p:nvPr/>
        </p:nvSpPr>
        <p:spPr>
          <a:xfrm>
            <a:off x="5328745" y="189106"/>
            <a:ext cx="4414345" cy="2403726"/>
          </a:xfrm>
          <a:custGeom>
            <a:avLst/>
            <a:gdLst/>
            <a:ahLst/>
            <a:cxnLst/>
            <a:rect l="l" t="t" r="r" b="b"/>
            <a:pathLst>
              <a:path w="5674919" h="4632153">
                <a:moveTo>
                  <a:pt x="0" y="0"/>
                </a:moveTo>
                <a:lnTo>
                  <a:pt x="5674920" y="0"/>
                </a:lnTo>
                <a:lnTo>
                  <a:pt x="5674920" y="4632153"/>
                </a:lnTo>
                <a:lnTo>
                  <a:pt x="0" y="4632153"/>
                </a:lnTo>
                <a:lnTo>
                  <a:pt x="0" y="0"/>
                </a:lnTo>
                <a:close/>
              </a:path>
            </a:pathLst>
          </a:custGeom>
          <a:blipFill>
            <a:blip r:embed="rId4">
              <a:duotone>
                <a:schemeClr val="accent5">
                  <a:shade val="45000"/>
                  <a:satMod val="135000"/>
                </a:schemeClr>
                <a:prstClr val="white"/>
              </a:duotone>
            </a:blip>
            <a:stretch>
              <a:fillRect/>
            </a:stretch>
          </a:blipFill>
        </p:spPr>
        <p:txBody>
          <a:bodyPr/>
          <a:lstStyle/>
          <a:p>
            <a:endParaRPr lang="he-IL"/>
          </a:p>
        </p:txBody>
      </p:sp>
      <p:sp>
        <p:nvSpPr>
          <p:cNvPr id="2" name="Rectangle 1">
            <a:extLst>
              <a:ext uri="{FF2B5EF4-FFF2-40B4-BE49-F238E27FC236}">
                <a16:creationId xmlns:a16="http://schemas.microsoft.com/office/drawing/2014/main" id="{F605428E-251C-C7D0-EA8C-C4878E3A8FA9}"/>
              </a:ext>
              <a:ext uri="{C183D7F6-B498-43B3-948B-1728B52AA6E4}">
                <adec:decorative xmlns:adec="http://schemas.microsoft.com/office/drawing/2017/decorative" val="1"/>
              </a:ext>
            </a:extLst>
          </p:cNvPr>
          <p:cNvSpPr/>
          <p:nvPr/>
        </p:nvSpPr>
        <p:spPr>
          <a:xfrm>
            <a:off x="0" y="6495024"/>
            <a:ext cx="12192000" cy="47019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he-I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2FCF16-6D59-57A7-7673-99E4DB7C73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466" y="2326328"/>
            <a:ext cx="6636905" cy="4424603"/>
          </a:xfrm>
          <a:prstGeom prst="rect">
            <a:avLst/>
          </a:prstGeom>
        </p:spPr>
      </p:pic>
      <p:sp>
        <p:nvSpPr>
          <p:cNvPr id="13" name="תיבת טקסט 12">
            <a:extLst>
              <a:ext uri="{FF2B5EF4-FFF2-40B4-BE49-F238E27FC236}">
                <a16:creationId xmlns:a16="http://schemas.microsoft.com/office/drawing/2014/main" id="{0EE55438-5D0D-621B-34F1-B7E5639B80D6}"/>
              </a:ext>
            </a:extLst>
          </p:cNvPr>
          <p:cNvSpPr txBox="1"/>
          <p:nvPr/>
        </p:nvSpPr>
        <p:spPr>
          <a:xfrm>
            <a:off x="693684" y="599439"/>
            <a:ext cx="2900856" cy="954107"/>
          </a:xfrm>
          <a:prstGeom prst="rect">
            <a:avLst/>
          </a:prstGeom>
          <a:noFill/>
        </p:spPr>
        <p:txBody>
          <a:bodyPr wrap="square">
            <a:spAutoFit/>
          </a:bodyPr>
          <a:lstStyle/>
          <a:p>
            <a:pPr lvl="0" algn="ctr" rtl="1">
              <a:defRPr/>
            </a:pPr>
            <a:r>
              <a:rPr lang="he-IL" sz="2800" b="1" dirty="0">
                <a:solidFill>
                  <a:srgbClr val="61492D"/>
                </a:solidFill>
                <a:latin typeface="Calibri" panose="020F0502020204030204" pitchFamily="34" charset="0"/>
                <a:ea typeface="Calibri" panose="020F0502020204030204" pitchFamily="34" charset="0"/>
                <a:cs typeface="Calibri" panose="020F0502020204030204" pitchFamily="34" charset="0"/>
              </a:rPr>
              <a:t>מָה תִּרְצוּ </a:t>
            </a:r>
          </a:p>
          <a:p>
            <a:pPr lvl="0" algn="ctr" rtl="1">
              <a:defRPr/>
            </a:pPr>
            <a:r>
              <a:rPr lang="he-IL" sz="2800" b="1" dirty="0">
                <a:solidFill>
                  <a:srgbClr val="61492D"/>
                </a:solidFill>
                <a:latin typeface="Calibri" panose="020F0502020204030204" pitchFamily="34" charset="0"/>
                <a:ea typeface="Calibri" panose="020F0502020204030204" pitchFamily="34" charset="0"/>
                <a:cs typeface="Calibri" panose="020F0502020204030204" pitchFamily="34" charset="0"/>
              </a:rPr>
              <a:t>לְאַחֵל</a:t>
            </a:r>
            <a:r>
              <a:rPr kumimoji="0" lang="he-IL" sz="28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 לְעַצְמְכֶם?</a:t>
            </a:r>
          </a:p>
        </p:txBody>
      </p:sp>
      <p:sp>
        <p:nvSpPr>
          <p:cNvPr id="11" name="כותרת 10">
            <a:extLst>
              <a:ext uri="{FF2B5EF4-FFF2-40B4-BE49-F238E27FC236}">
                <a16:creationId xmlns:a16="http://schemas.microsoft.com/office/drawing/2014/main" id="{E5E1C0EE-237D-9ECB-F5C5-520A9F579482}"/>
              </a:ext>
            </a:extLst>
          </p:cNvPr>
          <p:cNvSpPr txBox="1">
            <a:spLocks noGrp="1"/>
          </p:cNvSpPr>
          <p:nvPr>
            <p:ph type="title" idx="4294967295"/>
          </p:nvPr>
        </p:nvSpPr>
        <p:spPr>
          <a:xfrm>
            <a:off x="4029797" y="426037"/>
            <a:ext cx="681687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rtl="1">
              <a:lnSpc>
                <a:spcPct val="100000"/>
              </a:lnSpc>
              <a:spcBef>
                <a:spcPts val="0"/>
              </a:spcBef>
              <a:defRPr/>
            </a:pPr>
            <a:r>
              <a:rPr lang="he-IL" sz="2800" b="1" dirty="0">
                <a:solidFill>
                  <a:srgbClr val="61492D"/>
                </a:solidFill>
                <a:latin typeface="Calibri" panose="020F0502020204030204" pitchFamily="34" charset="0"/>
                <a:ea typeface="Calibri" panose="020F0502020204030204" pitchFamily="34" charset="0"/>
                <a:cs typeface="Calibri" panose="020F0502020204030204" pitchFamily="34" charset="0"/>
              </a:rPr>
              <a:t>מָה תִּרְצוּ לְאַחֵל הַשָּׁנָה </a:t>
            </a:r>
            <a:br>
              <a:rPr lang="he-IL" sz="2800" b="1" dirty="0">
                <a:solidFill>
                  <a:srgbClr val="61492D"/>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rgbClr val="61492D"/>
                </a:solidFill>
                <a:latin typeface="Calibri" panose="020F0502020204030204" pitchFamily="34" charset="0"/>
                <a:ea typeface="Calibri" panose="020F0502020204030204" pitchFamily="34" charset="0"/>
                <a:cs typeface="Calibri" panose="020F0502020204030204" pitchFamily="34" charset="0"/>
              </a:rPr>
              <a:t>לַמִּשְׁפָּחָה וְלַחֲבֵרִים שֶׁלָּכֶם?</a:t>
            </a:r>
            <a:br>
              <a:rPr lang="he-IL" sz="2800" b="1" dirty="0">
                <a:solidFill>
                  <a:srgbClr val="61492D"/>
                </a:solidFill>
                <a:latin typeface="Calibri" panose="020F0502020204030204" pitchFamily="34" charset="0"/>
                <a:ea typeface="Calibri" panose="020F0502020204030204" pitchFamily="34" charset="0"/>
                <a:cs typeface="Calibri" panose="020F0502020204030204" pitchFamily="34" charset="0"/>
              </a:rPr>
            </a:br>
            <a:r>
              <a:rPr kumimoji="0" lang="he-IL" sz="28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לַמְּדִינָה שֶׁלָּנוּ?</a:t>
            </a:r>
          </a:p>
        </p:txBody>
      </p:sp>
      <p:pic>
        <p:nvPicPr>
          <p:cNvPr id="4" name="תמונה 3">
            <a:extLst>
              <a:ext uri="{FF2B5EF4-FFF2-40B4-BE49-F238E27FC236}">
                <a16:creationId xmlns:a16="http://schemas.microsoft.com/office/drawing/2014/main" id="{DA2DF84B-9594-036D-E85C-FCEE8DEB90CB}"/>
              </a:ext>
              <a:ext uri="{C183D7F6-B498-43B3-948B-1728B52AA6E4}">
                <adec:decorative xmlns:adec="http://schemas.microsoft.com/office/drawing/2017/decorative" val="1"/>
              </a:ext>
            </a:extLst>
          </p:cNvPr>
          <p:cNvPicPr>
            <a:picLocks noChangeAspect="1"/>
          </p:cNvPicPr>
          <p:nvPr/>
        </p:nvPicPr>
        <p:blipFill>
          <a:blip r:embed="rId6">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6026208" y="3429000"/>
            <a:ext cx="6511234" cy="4340823"/>
          </a:xfrm>
          <a:prstGeom prst="rect">
            <a:avLst/>
          </a:prstGeom>
        </p:spPr>
      </p:pic>
    </p:spTree>
    <p:extLst>
      <p:ext uri="{BB962C8B-B14F-4D97-AF65-F5344CB8AC3E}">
        <p14:creationId xmlns:p14="http://schemas.microsoft.com/office/powerpoint/2010/main" val="420700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29A744C-A967-ECD4-FCFB-DE06E742EE53}"/>
              </a:ext>
              <a:ext uri="{C183D7F6-B498-43B3-948B-1728B52AA6E4}">
                <adec:decorative xmlns:adec="http://schemas.microsoft.com/office/drawing/2017/decorative" val="1"/>
              </a:ext>
            </a:extLst>
          </p:cNvPr>
          <p:cNvPicPr>
            <a:picLocks noChangeAspect="1"/>
          </p:cNvPicPr>
          <p:nvPr/>
        </p:nvPicPr>
        <p:blipFill>
          <a:blip r:embed="rId3"/>
          <a:srcRect l="71568" t="82169"/>
          <a:stretch>
            <a:fillRect/>
          </a:stretch>
        </p:blipFill>
        <p:spPr>
          <a:xfrm>
            <a:off x="-3" y="1"/>
            <a:ext cx="12192000" cy="6858000"/>
          </a:xfrm>
          <a:prstGeom prst="rect">
            <a:avLst/>
          </a:prstGeom>
        </p:spPr>
      </p:pic>
      <p:sp>
        <p:nvSpPr>
          <p:cNvPr id="3" name="Rectangle 2" descr="שולחן ערוך לפסח">
            <a:extLst>
              <a:ext uri="{FF2B5EF4-FFF2-40B4-BE49-F238E27FC236}">
                <a16:creationId xmlns:a16="http://schemas.microsoft.com/office/drawing/2014/main" id="{8C98F3BC-CA2F-3E32-5170-6FCD8D8D62BB}"/>
              </a:ext>
            </a:extLst>
          </p:cNvPr>
          <p:cNvSpPr/>
          <p:nvPr/>
        </p:nvSpPr>
        <p:spPr>
          <a:xfrm>
            <a:off x="330200" y="621359"/>
            <a:ext cx="11441386" cy="53803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Picture 3">
            <a:extLst>
              <a:ext uri="{FF2B5EF4-FFF2-40B4-BE49-F238E27FC236}">
                <a16:creationId xmlns:a16="http://schemas.microsoft.com/office/drawing/2014/main" id="{421B9CA5-1D5D-C7AC-5AFD-5EB632B655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17" y="642021"/>
            <a:ext cx="7949261" cy="5594620"/>
          </a:xfrm>
          <a:prstGeom prst="rect">
            <a:avLst/>
          </a:prstGeom>
        </p:spPr>
      </p:pic>
      <p:sp>
        <p:nvSpPr>
          <p:cNvPr id="2" name="Title 1">
            <a:extLst>
              <a:ext uri="{FF2B5EF4-FFF2-40B4-BE49-F238E27FC236}">
                <a16:creationId xmlns:a16="http://schemas.microsoft.com/office/drawing/2014/main" id="{FC4A0421-E864-7077-3AA7-E09F5324E9C1}"/>
              </a:ext>
            </a:extLst>
          </p:cNvPr>
          <p:cNvSpPr>
            <a:spLocks noGrp="1"/>
          </p:cNvSpPr>
          <p:nvPr>
            <p:ph type="title"/>
          </p:nvPr>
        </p:nvSpPr>
        <p:spPr>
          <a:xfrm>
            <a:off x="649243" y="1474183"/>
            <a:ext cx="10515600" cy="2459313"/>
          </a:xfrm>
        </p:spPr>
        <p:txBody>
          <a:bodyPr>
            <a:noAutofit/>
          </a:bodyPr>
          <a:lstStyle/>
          <a:p>
            <a:pPr algn="ctr" rtl="1"/>
            <a:r>
              <a:rPr lang="he-IL" sz="6600" b="1" dirty="0">
                <a:solidFill>
                  <a:srgbClr val="61492D"/>
                </a:solidFill>
                <a:latin typeface="Calibri" panose="020F0502020204030204" pitchFamily="34" charset="0"/>
                <a:ea typeface="Calibri" panose="020F0502020204030204" pitchFamily="34" charset="0"/>
                <a:cs typeface="Calibri" panose="020F0502020204030204" pitchFamily="34" charset="0"/>
              </a:rPr>
              <a:t>כּוֹס הַמִּשְׁאָלוֹת שֶׁלִּי</a:t>
            </a:r>
            <a:br>
              <a:rPr lang="he-IL" sz="8000" dirty="0">
                <a:solidFill>
                  <a:srgbClr val="61492D"/>
                </a:solidFill>
                <a:latin typeface="Calibri" panose="020F0502020204030204" pitchFamily="34" charset="0"/>
                <a:ea typeface="Calibri" panose="020F0502020204030204" pitchFamily="34" charset="0"/>
                <a:cs typeface="Calibri" panose="020F0502020204030204" pitchFamily="34" charset="0"/>
              </a:rPr>
            </a:br>
            <a:r>
              <a:rPr lang="he-IL" sz="4800" dirty="0">
                <a:solidFill>
                  <a:srgbClr val="61492D"/>
                </a:solidFill>
                <a:latin typeface="Calibri" panose="020F0502020204030204" pitchFamily="34" charset="0"/>
                <a:ea typeface="Calibri" panose="020F0502020204030204" pitchFamily="34" charset="0"/>
                <a:cs typeface="Calibri" panose="020F0502020204030204" pitchFamily="34" charset="0"/>
              </a:rPr>
              <a:t>פְּעִילוּת אִישִׁית</a:t>
            </a:r>
            <a:endParaRPr lang="he-IL" sz="8000" dirty="0">
              <a:solidFill>
                <a:srgbClr val="61492D"/>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תמונה 6">
            <a:extLst>
              <a:ext uri="{FF2B5EF4-FFF2-40B4-BE49-F238E27FC236}">
                <a16:creationId xmlns:a16="http://schemas.microsoft.com/office/drawing/2014/main" id="{8BDB4D1B-41D1-5729-A8BB-F949D3599B70}"/>
              </a:ext>
              <a:ext uri="{C183D7F6-B498-43B3-948B-1728B52AA6E4}">
                <adec:decorative xmlns:adec="http://schemas.microsoft.com/office/drawing/2017/decorative" val="1"/>
              </a:ext>
            </a:extLst>
          </p:cNvPr>
          <p:cNvPicPr>
            <a:picLocks noChangeAspect="1"/>
          </p:cNvPicPr>
          <p:nvPr/>
        </p:nvPicPr>
        <p:blipFill>
          <a:blip r:embed="rId5">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42500" y="3429000"/>
            <a:ext cx="6511234" cy="4340823"/>
          </a:xfrm>
          <a:prstGeom prst="rect">
            <a:avLst/>
          </a:prstGeom>
        </p:spPr>
      </p:pic>
    </p:spTree>
    <p:extLst>
      <p:ext uri="{BB962C8B-B14F-4D97-AF65-F5344CB8AC3E}">
        <p14:creationId xmlns:p14="http://schemas.microsoft.com/office/powerpoint/2010/main" val="309505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030C6360-A0C7-F10C-9AB3-D89026D4A5B0}"/>
              </a:ext>
              <a:ext uri="{C183D7F6-B498-43B3-948B-1728B52AA6E4}">
                <adec:decorative xmlns:adec="http://schemas.microsoft.com/office/drawing/2017/decorative" val="1"/>
              </a:ext>
            </a:extLst>
          </p:cNvPr>
          <p:cNvPicPr>
            <a:picLocks noChangeAspect="1"/>
          </p:cNvPicPr>
          <p:nvPr/>
        </p:nvPicPr>
        <p:blipFill>
          <a:blip r:embed="rId3"/>
          <a:srcRect l="71568" t="82169"/>
          <a:stretch>
            <a:fillRect/>
          </a:stretch>
        </p:blipFill>
        <p:spPr>
          <a:xfrm>
            <a:off x="-3" y="1"/>
            <a:ext cx="12192000" cy="6858000"/>
          </a:xfrm>
          <a:prstGeom prst="rect">
            <a:avLst/>
          </a:prstGeom>
        </p:spPr>
      </p:pic>
      <p:pic>
        <p:nvPicPr>
          <p:cNvPr id="3" name="Picture 2" descr="רצף של צילומים הממחישים כיצד לבצע את המשימה עם הגליל נייר טואלט">
            <a:extLst>
              <a:ext uri="{FF2B5EF4-FFF2-40B4-BE49-F238E27FC236}">
                <a16:creationId xmlns:a16="http://schemas.microsoft.com/office/drawing/2014/main" id="{B31BFC84-B4DF-976B-F941-53B6673C766E}"/>
              </a:ext>
            </a:extLst>
          </p:cNvPr>
          <p:cNvPicPr>
            <a:picLocks noChangeAspect="1"/>
          </p:cNvPicPr>
          <p:nvPr/>
        </p:nvPicPr>
        <p:blipFill>
          <a:blip r:embed="rId4">
            <a:extLst>
              <a:ext uri="{28A0092B-C50C-407E-A947-70E740481C1C}">
                <a14:useLocalDpi xmlns:a14="http://schemas.microsoft.com/office/drawing/2010/main" val="0"/>
              </a:ext>
            </a:extLst>
          </a:blip>
          <a:srcRect l="14571" t="12303" r="4674" b="20811"/>
          <a:stretch>
            <a:fillRect/>
          </a:stretch>
        </p:blipFill>
        <p:spPr>
          <a:xfrm>
            <a:off x="7097530" y="113797"/>
            <a:ext cx="1918514" cy="2823734"/>
          </a:xfrm>
          <a:prstGeom prst="rect">
            <a:avLst/>
          </a:prstGeom>
        </p:spPr>
      </p:pic>
      <p:pic>
        <p:nvPicPr>
          <p:cNvPr id="5" name="Picture 4" descr="רצף של צילומים הממחישים כיצד לבצע את המשימה עם הגליל נייר טואלט">
            <a:extLst>
              <a:ext uri="{FF2B5EF4-FFF2-40B4-BE49-F238E27FC236}">
                <a16:creationId xmlns:a16="http://schemas.microsoft.com/office/drawing/2014/main" id="{443F7CA4-3AC2-9034-1E43-DB2934EACC1E}"/>
              </a:ext>
            </a:extLst>
          </p:cNvPr>
          <p:cNvPicPr>
            <a:picLocks noChangeAspect="1"/>
          </p:cNvPicPr>
          <p:nvPr/>
        </p:nvPicPr>
        <p:blipFill>
          <a:blip r:embed="rId5">
            <a:extLst>
              <a:ext uri="{28A0092B-C50C-407E-A947-70E740481C1C}">
                <a14:useLocalDpi xmlns:a14="http://schemas.microsoft.com/office/drawing/2010/main" val="0"/>
              </a:ext>
            </a:extLst>
          </a:blip>
          <a:srcRect l="19574" t="32795" r="8219" b="23729"/>
          <a:stretch>
            <a:fillRect/>
          </a:stretch>
        </p:blipFill>
        <p:spPr>
          <a:xfrm>
            <a:off x="4969951" y="113797"/>
            <a:ext cx="1794124" cy="2798029"/>
          </a:xfrm>
          <a:prstGeom prst="rect">
            <a:avLst/>
          </a:prstGeom>
        </p:spPr>
      </p:pic>
      <p:pic>
        <p:nvPicPr>
          <p:cNvPr id="7" name="Picture 6" descr="רצף של צילומים הממחישים כיצד לבצע את המשימה עם הגליל נייר טואלט">
            <a:extLst>
              <a:ext uri="{FF2B5EF4-FFF2-40B4-BE49-F238E27FC236}">
                <a16:creationId xmlns:a16="http://schemas.microsoft.com/office/drawing/2014/main" id="{A5878F2C-E54B-1736-D0AE-AC03CBDD347B}"/>
              </a:ext>
            </a:extLst>
          </p:cNvPr>
          <p:cNvPicPr>
            <a:picLocks noChangeAspect="1"/>
          </p:cNvPicPr>
          <p:nvPr/>
        </p:nvPicPr>
        <p:blipFill>
          <a:blip r:embed="rId6">
            <a:extLst>
              <a:ext uri="{28A0092B-C50C-407E-A947-70E740481C1C}">
                <a14:useLocalDpi xmlns:a14="http://schemas.microsoft.com/office/drawing/2010/main" val="0"/>
              </a:ext>
            </a:extLst>
          </a:blip>
          <a:srcRect t="25518" r="19706" b="33779"/>
          <a:stretch>
            <a:fillRect/>
          </a:stretch>
        </p:blipFill>
        <p:spPr>
          <a:xfrm>
            <a:off x="2730386" y="148635"/>
            <a:ext cx="1808700" cy="2737364"/>
          </a:xfrm>
          <a:prstGeom prst="rect">
            <a:avLst/>
          </a:prstGeom>
        </p:spPr>
      </p:pic>
      <p:pic>
        <p:nvPicPr>
          <p:cNvPr id="9" name="Picture 8" descr="רצף של צילומים הממחישים כיצד לבצע את המשימה עם הגליל נייר טואלט">
            <a:extLst>
              <a:ext uri="{FF2B5EF4-FFF2-40B4-BE49-F238E27FC236}">
                <a16:creationId xmlns:a16="http://schemas.microsoft.com/office/drawing/2014/main" id="{83D9DD2E-583D-1B6B-BA61-0D2B229F4D0B}"/>
              </a:ext>
            </a:extLst>
          </p:cNvPr>
          <p:cNvPicPr>
            <a:picLocks noChangeAspect="1"/>
          </p:cNvPicPr>
          <p:nvPr/>
        </p:nvPicPr>
        <p:blipFill>
          <a:blip r:embed="rId7">
            <a:extLst>
              <a:ext uri="{28A0092B-C50C-407E-A947-70E740481C1C}">
                <a14:useLocalDpi xmlns:a14="http://schemas.microsoft.com/office/drawing/2010/main" val="0"/>
              </a:ext>
            </a:extLst>
          </a:blip>
          <a:srcRect l="6513" t="19912" r="4673" b="23470"/>
          <a:stretch>
            <a:fillRect/>
          </a:stretch>
        </p:blipFill>
        <p:spPr>
          <a:xfrm>
            <a:off x="434683" y="185186"/>
            <a:ext cx="1918514" cy="2649973"/>
          </a:xfrm>
          <a:prstGeom prst="rect">
            <a:avLst/>
          </a:prstGeom>
        </p:spPr>
      </p:pic>
      <p:pic>
        <p:nvPicPr>
          <p:cNvPr id="11" name="Picture 10" descr="רצף של צילומים הממחישים כיצד לבצע את המשימה עם הגליל נייר טואלט">
            <a:extLst>
              <a:ext uri="{FF2B5EF4-FFF2-40B4-BE49-F238E27FC236}">
                <a16:creationId xmlns:a16="http://schemas.microsoft.com/office/drawing/2014/main" id="{CDBC6C92-CAE9-F7BD-A954-51CA2E9DC1BE}"/>
              </a:ext>
            </a:extLst>
          </p:cNvPr>
          <p:cNvPicPr>
            <a:picLocks noChangeAspect="1"/>
          </p:cNvPicPr>
          <p:nvPr/>
        </p:nvPicPr>
        <p:blipFill>
          <a:blip r:embed="rId8">
            <a:extLst>
              <a:ext uri="{28A0092B-C50C-407E-A947-70E740481C1C}">
                <a14:useLocalDpi xmlns:a14="http://schemas.microsoft.com/office/drawing/2010/main" val="0"/>
              </a:ext>
            </a:extLst>
          </a:blip>
          <a:srcRect r="6351" b="5156"/>
          <a:stretch>
            <a:fillRect/>
          </a:stretch>
        </p:blipFill>
        <p:spPr>
          <a:xfrm>
            <a:off x="7738537" y="3429000"/>
            <a:ext cx="2976208" cy="2833069"/>
          </a:xfrm>
          <a:prstGeom prst="rect">
            <a:avLst/>
          </a:prstGeom>
        </p:spPr>
      </p:pic>
      <p:pic>
        <p:nvPicPr>
          <p:cNvPr id="13" name="Picture 12" descr="רצף של צילומים הממחישים כיצד לבצע את המשימה עם הגליל נייר טואלט">
            <a:extLst>
              <a:ext uri="{FF2B5EF4-FFF2-40B4-BE49-F238E27FC236}">
                <a16:creationId xmlns:a16="http://schemas.microsoft.com/office/drawing/2014/main" id="{B8981B19-C182-636A-050F-701CA606F5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1239" y="3429000"/>
            <a:ext cx="2283411" cy="2855003"/>
          </a:xfrm>
          <a:prstGeom prst="rect">
            <a:avLst/>
          </a:prstGeom>
        </p:spPr>
      </p:pic>
      <p:pic>
        <p:nvPicPr>
          <p:cNvPr id="15" name="Picture 14" descr="רצף של צילומים הממחישים כיצד לבצע את המשימה עם הגליל נייר טואלט">
            <a:extLst>
              <a:ext uri="{FF2B5EF4-FFF2-40B4-BE49-F238E27FC236}">
                <a16:creationId xmlns:a16="http://schemas.microsoft.com/office/drawing/2014/main" id="{A4268BDC-8706-1B30-5C7A-0C4676A46B3E}"/>
              </a:ext>
            </a:extLst>
          </p:cNvPr>
          <p:cNvPicPr>
            <a:picLocks noChangeAspect="1"/>
          </p:cNvPicPr>
          <p:nvPr/>
        </p:nvPicPr>
        <p:blipFill>
          <a:blip r:embed="rId10">
            <a:extLst>
              <a:ext uri="{28A0092B-C50C-407E-A947-70E740481C1C}">
                <a14:useLocalDpi xmlns:a14="http://schemas.microsoft.com/office/drawing/2010/main" val="0"/>
              </a:ext>
            </a:extLst>
          </a:blip>
          <a:srcRect l="26781" t="7940" r="13235"/>
          <a:stretch>
            <a:fillRect/>
          </a:stretch>
        </p:blipFill>
        <p:spPr>
          <a:xfrm>
            <a:off x="2672076" y="3407065"/>
            <a:ext cx="2115276" cy="2810140"/>
          </a:xfrm>
          <a:prstGeom prst="rect">
            <a:avLst/>
          </a:prstGeom>
        </p:spPr>
      </p:pic>
      <p:pic>
        <p:nvPicPr>
          <p:cNvPr id="17" name="Picture 16" descr="צילום של האביזרים שצריך- דבק, גליל נייר, מספריים ונייק דבק">
            <a:extLst>
              <a:ext uri="{FF2B5EF4-FFF2-40B4-BE49-F238E27FC236}">
                <a16:creationId xmlns:a16="http://schemas.microsoft.com/office/drawing/2014/main" id="{05809F7B-86D1-D12F-DBD4-D486CD64757D}"/>
              </a:ext>
            </a:extLst>
          </p:cNvPr>
          <p:cNvPicPr>
            <a:picLocks noChangeAspect="1"/>
          </p:cNvPicPr>
          <p:nvPr/>
        </p:nvPicPr>
        <p:blipFill>
          <a:blip r:embed="rId11">
            <a:extLst>
              <a:ext uri="{28A0092B-C50C-407E-A947-70E740481C1C}">
                <a14:useLocalDpi xmlns:a14="http://schemas.microsoft.com/office/drawing/2010/main" val="0"/>
              </a:ext>
            </a:extLst>
          </a:blip>
          <a:srcRect l="2503" t="8374" r="4260" b="10106"/>
          <a:stretch>
            <a:fillRect/>
          </a:stretch>
        </p:blipFill>
        <p:spPr>
          <a:xfrm>
            <a:off x="9377495" y="127390"/>
            <a:ext cx="1808700" cy="2810141"/>
          </a:xfrm>
          <a:prstGeom prst="rect">
            <a:avLst/>
          </a:prstGeom>
        </p:spPr>
      </p:pic>
      <p:pic>
        <p:nvPicPr>
          <p:cNvPr id="19" name="Picture 18" descr="רצף של צילומים הממחישים כיצד לבצע את המשימה עם הגליל נייר טואלט">
            <a:extLst>
              <a:ext uri="{FF2B5EF4-FFF2-40B4-BE49-F238E27FC236}">
                <a16:creationId xmlns:a16="http://schemas.microsoft.com/office/drawing/2014/main" id="{59F348F2-D613-953D-5B18-47D616D48A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4683" y="3407065"/>
            <a:ext cx="1955466" cy="2810140"/>
          </a:xfrm>
          <a:prstGeom prst="rect">
            <a:avLst/>
          </a:prstGeom>
        </p:spPr>
      </p:pic>
      <p:sp>
        <p:nvSpPr>
          <p:cNvPr id="20" name="Arrow: Left 19">
            <a:extLst>
              <a:ext uri="{FF2B5EF4-FFF2-40B4-BE49-F238E27FC236}">
                <a16:creationId xmlns:a16="http://schemas.microsoft.com/office/drawing/2014/main" id="{46A352BC-7106-F39D-0F21-5233ED0822AF}"/>
              </a:ext>
              <a:ext uri="{C183D7F6-B498-43B3-948B-1728B52AA6E4}">
                <adec:decorative xmlns:adec="http://schemas.microsoft.com/office/drawing/2017/decorative" val="1"/>
              </a:ext>
            </a:extLst>
          </p:cNvPr>
          <p:cNvSpPr/>
          <p:nvPr/>
        </p:nvSpPr>
        <p:spPr>
          <a:xfrm>
            <a:off x="11251096" y="1512811"/>
            <a:ext cx="649356" cy="262980"/>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21" name="Arrow: Left 20">
            <a:extLst>
              <a:ext uri="{FF2B5EF4-FFF2-40B4-BE49-F238E27FC236}">
                <a16:creationId xmlns:a16="http://schemas.microsoft.com/office/drawing/2014/main" id="{117E6EB3-701F-4131-17D8-41134591DBD5}"/>
              </a:ext>
              <a:ext uri="{C183D7F6-B498-43B3-948B-1728B52AA6E4}">
                <adec:decorative xmlns:adec="http://schemas.microsoft.com/office/drawing/2017/decorative" val="1"/>
              </a:ext>
            </a:extLst>
          </p:cNvPr>
          <p:cNvSpPr/>
          <p:nvPr/>
        </p:nvSpPr>
        <p:spPr>
          <a:xfrm>
            <a:off x="8923378" y="1512811"/>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22" name="Arrow: Left 21">
            <a:extLst>
              <a:ext uri="{FF2B5EF4-FFF2-40B4-BE49-F238E27FC236}">
                <a16:creationId xmlns:a16="http://schemas.microsoft.com/office/drawing/2014/main" id="{989B1DBC-A5C2-BC5E-DA08-EDD3AAC53C4A}"/>
              </a:ext>
              <a:ext uri="{C183D7F6-B498-43B3-948B-1728B52AA6E4}">
                <adec:decorative xmlns:adec="http://schemas.microsoft.com/office/drawing/2017/decorative" val="1"/>
              </a:ext>
            </a:extLst>
          </p:cNvPr>
          <p:cNvSpPr/>
          <p:nvPr/>
        </p:nvSpPr>
        <p:spPr>
          <a:xfrm>
            <a:off x="6688557" y="1525664"/>
            <a:ext cx="518787" cy="257384"/>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23" name="Arrow: Left 22">
            <a:extLst>
              <a:ext uri="{FF2B5EF4-FFF2-40B4-BE49-F238E27FC236}">
                <a16:creationId xmlns:a16="http://schemas.microsoft.com/office/drawing/2014/main" id="{5B02B570-9413-3B8E-1C75-E0791A74624D}"/>
              </a:ext>
              <a:ext uri="{C183D7F6-B498-43B3-948B-1728B52AA6E4}">
                <adec:decorative xmlns:adec="http://schemas.microsoft.com/office/drawing/2017/decorative" val="1"/>
              </a:ext>
            </a:extLst>
          </p:cNvPr>
          <p:cNvSpPr/>
          <p:nvPr/>
        </p:nvSpPr>
        <p:spPr>
          <a:xfrm>
            <a:off x="4451164" y="1537656"/>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24" name="Arrow: Left 23">
            <a:extLst>
              <a:ext uri="{FF2B5EF4-FFF2-40B4-BE49-F238E27FC236}">
                <a16:creationId xmlns:a16="http://schemas.microsoft.com/office/drawing/2014/main" id="{F4DAFCC3-3C81-8690-3826-B15A8DD661FC}"/>
              </a:ext>
              <a:ext uri="{C183D7F6-B498-43B3-948B-1728B52AA6E4}">
                <adec:decorative xmlns:adec="http://schemas.microsoft.com/office/drawing/2017/decorative" val="1"/>
              </a:ext>
            </a:extLst>
          </p:cNvPr>
          <p:cNvSpPr/>
          <p:nvPr/>
        </p:nvSpPr>
        <p:spPr>
          <a:xfrm>
            <a:off x="2227491" y="1536057"/>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27" name="Arrow: Left 26">
            <a:extLst>
              <a:ext uri="{FF2B5EF4-FFF2-40B4-BE49-F238E27FC236}">
                <a16:creationId xmlns:a16="http://schemas.microsoft.com/office/drawing/2014/main" id="{EE23D56A-8BE3-ED8B-0E9E-E6A3CA7A2388}"/>
              </a:ext>
              <a:ext uri="{C183D7F6-B498-43B3-948B-1728B52AA6E4}">
                <adec:decorative xmlns:adec="http://schemas.microsoft.com/office/drawing/2017/decorative" val="1"/>
              </a:ext>
            </a:extLst>
          </p:cNvPr>
          <p:cNvSpPr/>
          <p:nvPr/>
        </p:nvSpPr>
        <p:spPr>
          <a:xfrm>
            <a:off x="4575924" y="4269810"/>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29" name="Title 28">
            <a:extLst>
              <a:ext uri="{FF2B5EF4-FFF2-40B4-BE49-F238E27FC236}">
                <a16:creationId xmlns:a16="http://schemas.microsoft.com/office/drawing/2014/main" id="{D3CD5282-3B7E-0085-0561-9472D934D1BD}"/>
              </a:ext>
            </a:extLst>
          </p:cNvPr>
          <p:cNvSpPr txBox="1">
            <a:spLocks noGrp="1"/>
          </p:cNvSpPr>
          <p:nvPr>
            <p:ph type="title" idx="4294967295"/>
          </p:nvPr>
        </p:nvSpPr>
        <p:spPr>
          <a:xfrm>
            <a:off x="11186195" y="781878"/>
            <a:ext cx="1297353" cy="461665"/>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הַתְחָלָה</a:t>
            </a:r>
          </a:p>
        </p:txBody>
      </p:sp>
      <p:sp>
        <p:nvSpPr>
          <p:cNvPr id="30" name="TextBox 29">
            <a:extLst>
              <a:ext uri="{FF2B5EF4-FFF2-40B4-BE49-F238E27FC236}">
                <a16:creationId xmlns:a16="http://schemas.microsoft.com/office/drawing/2014/main" id="{06957C35-BD18-C451-8E83-C1EA1D8BA07B}"/>
              </a:ext>
            </a:extLst>
          </p:cNvPr>
          <p:cNvSpPr txBox="1"/>
          <p:nvPr/>
        </p:nvSpPr>
        <p:spPr>
          <a:xfrm>
            <a:off x="10894647" y="3689637"/>
            <a:ext cx="1297353" cy="461665"/>
          </a:xfrm>
          <a:prstGeom prst="rect">
            <a:avLst/>
          </a:prstGeom>
          <a:noFill/>
        </p:spPr>
        <p:txBody>
          <a:bodyPr wrap="square" rtlCol="1">
            <a:spAutoFit/>
          </a:bodyPr>
          <a:lstStyle/>
          <a:p>
            <a:r>
              <a:rPr lang="he-IL" sz="2400" b="1" dirty="0">
                <a:latin typeface="Calibri" panose="020F0502020204030204" pitchFamily="34" charset="0"/>
                <a:ea typeface="Calibri" panose="020F0502020204030204" pitchFamily="34" charset="0"/>
                <a:cs typeface="Calibri" panose="020F0502020204030204" pitchFamily="34" charset="0"/>
              </a:rPr>
              <a:t>הֶמְשֵׁךְ</a:t>
            </a:r>
          </a:p>
        </p:txBody>
      </p:sp>
      <p:sp>
        <p:nvSpPr>
          <p:cNvPr id="31" name="TextBox 30">
            <a:extLst>
              <a:ext uri="{FF2B5EF4-FFF2-40B4-BE49-F238E27FC236}">
                <a16:creationId xmlns:a16="http://schemas.microsoft.com/office/drawing/2014/main" id="{AC8BEC38-8F84-DF37-B5C2-36244C63583F}"/>
              </a:ext>
            </a:extLst>
          </p:cNvPr>
          <p:cNvSpPr txBox="1"/>
          <p:nvPr/>
        </p:nvSpPr>
        <p:spPr>
          <a:xfrm>
            <a:off x="2322966" y="6217328"/>
            <a:ext cx="2646985" cy="584775"/>
          </a:xfrm>
          <a:prstGeom prst="rect">
            <a:avLst/>
          </a:prstGeom>
          <a:noFill/>
        </p:spPr>
        <p:txBody>
          <a:bodyPr wrap="square" rtlCol="1">
            <a:spAutoFit/>
          </a:bodyPr>
          <a:lstStyle/>
          <a:p>
            <a:pPr algn="ctr" rtl="1"/>
            <a:r>
              <a:rPr lang="he-IL" sz="1600" dirty="0">
                <a:latin typeface="Calibri" panose="020F0502020204030204" pitchFamily="34" charset="0"/>
                <a:ea typeface="Calibri" panose="020F0502020204030204" pitchFamily="34" charset="0"/>
                <a:cs typeface="Calibri" panose="020F0502020204030204" pitchFamily="34" charset="0"/>
              </a:rPr>
              <a:t>נִגְזֹר קְצָת מֵעֵבֶר </a:t>
            </a:r>
            <a:br>
              <a:rPr lang="en-US" sz="1600" dirty="0">
                <a:latin typeface="Calibri" panose="020F0502020204030204" pitchFamily="34" charset="0"/>
                <a:ea typeface="Calibri" panose="020F0502020204030204" pitchFamily="34" charset="0"/>
                <a:cs typeface="Calibri" panose="020F0502020204030204" pitchFamily="34" charset="0"/>
              </a:rPr>
            </a:br>
            <a:r>
              <a:rPr lang="he-IL" sz="1600" dirty="0">
                <a:latin typeface="Calibri" panose="020F0502020204030204" pitchFamily="34" charset="0"/>
                <a:ea typeface="Calibri" panose="020F0502020204030204" pitchFamily="34" charset="0"/>
                <a:cs typeface="Calibri" panose="020F0502020204030204" pitchFamily="34" charset="0"/>
              </a:rPr>
              <a:t>לְעִגּוּל שֶׁצִּיַּרְנוּ</a:t>
            </a:r>
          </a:p>
        </p:txBody>
      </p:sp>
      <p:sp>
        <p:nvSpPr>
          <p:cNvPr id="32" name="TextBox 31">
            <a:extLst>
              <a:ext uri="{FF2B5EF4-FFF2-40B4-BE49-F238E27FC236}">
                <a16:creationId xmlns:a16="http://schemas.microsoft.com/office/drawing/2014/main" id="{2686145C-5D1E-EC03-B894-A3487F9A9524}"/>
              </a:ext>
            </a:extLst>
          </p:cNvPr>
          <p:cNvSpPr txBox="1"/>
          <p:nvPr/>
        </p:nvSpPr>
        <p:spPr>
          <a:xfrm>
            <a:off x="8171940" y="6217205"/>
            <a:ext cx="2283411" cy="338554"/>
          </a:xfrm>
          <a:prstGeom prst="rect">
            <a:avLst/>
          </a:prstGeom>
          <a:noFill/>
        </p:spPr>
        <p:txBody>
          <a:bodyPr wrap="square" rtlCol="1">
            <a:spAutoFit/>
          </a:bodyPr>
          <a:lstStyle/>
          <a:p>
            <a:pPr algn="ctr" rtl="1"/>
            <a:r>
              <a:rPr lang="he-IL" sz="1600" dirty="0">
                <a:latin typeface="Calibri" panose="020F0502020204030204" pitchFamily="34" charset="0"/>
                <a:ea typeface="Calibri" panose="020F0502020204030204" pitchFamily="34" charset="0"/>
                <a:cs typeface="Calibri" panose="020F0502020204030204" pitchFamily="34" charset="0"/>
              </a:rPr>
              <a:t>נָבִיא דַּף</a:t>
            </a:r>
          </a:p>
        </p:txBody>
      </p:sp>
      <p:sp>
        <p:nvSpPr>
          <p:cNvPr id="33" name="TextBox 32">
            <a:extLst>
              <a:ext uri="{FF2B5EF4-FFF2-40B4-BE49-F238E27FC236}">
                <a16:creationId xmlns:a16="http://schemas.microsoft.com/office/drawing/2014/main" id="{6488A02F-715C-04BD-2746-4E5B3D336D90}"/>
              </a:ext>
            </a:extLst>
          </p:cNvPr>
          <p:cNvSpPr txBox="1"/>
          <p:nvPr/>
        </p:nvSpPr>
        <p:spPr>
          <a:xfrm>
            <a:off x="5121239" y="6262069"/>
            <a:ext cx="2283411" cy="584775"/>
          </a:xfrm>
          <a:prstGeom prst="rect">
            <a:avLst/>
          </a:prstGeom>
          <a:noFill/>
        </p:spPr>
        <p:txBody>
          <a:bodyPr wrap="square" rtlCol="1">
            <a:spAutoFit/>
          </a:bodyPr>
          <a:lstStyle/>
          <a:p>
            <a:pPr algn="ctr" rtl="1"/>
            <a:r>
              <a:rPr lang="he-IL" sz="1600" dirty="0">
                <a:latin typeface="Calibri" panose="020F0502020204030204" pitchFamily="34" charset="0"/>
                <a:ea typeface="Calibri" panose="020F0502020204030204" pitchFamily="34" charset="0"/>
                <a:cs typeface="Calibri" panose="020F0502020204030204" pitchFamily="34" charset="0"/>
              </a:rPr>
              <a:t>נַקִּיף אֶת הַגָּלִיל בְּעִגּוּל </a:t>
            </a:r>
          </a:p>
          <a:p>
            <a:pPr algn="ctr" rtl="1"/>
            <a:r>
              <a:rPr lang="he-IL" sz="1600" dirty="0">
                <a:latin typeface="Calibri" panose="020F0502020204030204" pitchFamily="34" charset="0"/>
                <a:ea typeface="Calibri" panose="020F0502020204030204" pitchFamily="34" charset="0"/>
                <a:cs typeface="Calibri" panose="020F0502020204030204" pitchFamily="34" charset="0"/>
              </a:rPr>
              <a:t>בְּעֶזְרַת טוּשׁ</a:t>
            </a:r>
          </a:p>
        </p:txBody>
      </p:sp>
      <p:sp>
        <p:nvSpPr>
          <p:cNvPr id="34" name="TextBox 33">
            <a:extLst>
              <a:ext uri="{FF2B5EF4-FFF2-40B4-BE49-F238E27FC236}">
                <a16:creationId xmlns:a16="http://schemas.microsoft.com/office/drawing/2014/main" id="{A50EC3B5-8E2F-6243-6202-705CD7BC5418}"/>
              </a:ext>
            </a:extLst>
          </p:cNvPr>
          <p:cNvSpPr txBox="1"/>
          <p:nvPr/>
        </p:nvSpPr>
        <p:spPr>
          <a:xfrm>
            <a:off x="9313645" y="2885999"/>
            <a:ext cx="2283411" cy="830997"/>
          </a:xfrm>
          <a:prstGeom prst="rect">
            <a:avLst/>
          </a:prstGeom>
          <a:noFill/>
        </p:spPr>
        <p:txBody>
          <a:bodyPr wrap="square" rtlCol="1">
            <a:spAutoFit/>
          </a:bodyPr>
          <a:lstStyle/>
          <a:p>
            <a:pPr algn="ctr"/>
            <a:r>
              <a:rPr lang="he-IL" sz="1600" dirty="0">
                <a:latin typeface="Calibri" panose="020F0502020204030204" pitchFamily="34" charset="0"/>
                <a:ea typeface="Calibri" panose="020F0502020204030204" pitchFamily="34" charset="0"/>
                <a:cs typeface="Calibri" panose="020F0502020204030204" pitchFamily="34" charset="0"/>
              </a:rPr>
              <a:t>הָאֲבִיזָרִים שֶׁצָּרִיךְ</a:t>
            </a:r>
          </a:p>
          <a:p>
            <a:pPr algn="ctr"/>
            <a:endParaRPr lang="he-IL" sz="1600" dirty="0">
              <a:latin typeface="Calibri" panose="020F0502020204030204" pitchFamily="34" charset="0"/>
              <a:ea typeface="Calibri" panose="020F0502020204030204" pitchFamily="34" charset="0"/>
              <a:cs typeface="Calibri" panose="020F0502020204030204" pitchFamily="34" charset="0"/>
            </a:endParaRPr>
          </a:p>
          <a:p>
            <a:pPr algn="ctr"/>
            <a:endParaRPr lang="he-IL" sz="1600" dirty="0">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63CBE6B4-625B-0D22-B34D-47D655D3068E}"/>
              </a:ext>
            </a:extLst>
          </p:cNvPr>
          <p:cNvSpPr txBox="1"/>
          <p:nvPr/>
        </p:nvSpPr>
        <p:spPr>
          <a:xfrm>
            <a:off x="6983842" y="2929509"/>
            <a:ext cx="2283411" cy="338554"/>
          </a:xfrm>
          <a:prstGeom prst="rect">
            <a:avLst/>
          </a:prstGeom>
          <a:noFill/>
        </p:spPr>
        <p:txBody>
          <a:bodyPr wrap="square" rtlCol="1">
            <a:spAutoFit/>
          </a:bodyPr>
          <a:lstStyle/>
          <a:p>
            <a:pPr algn="ctr"/>
            <a:r>
              <a:rPr lang="he-IL" sz="1600" dirty="0">
                <a:latin typeface="Calibri" panose="020F0502020204030204" pitchFamily="34" charset="0"/>
                <a:ea typeface="Calibri" panose="020F0502020204030204" pitchFamily="34" charset="0"/>
                <a:cs typeface="Calibri" panose="020F0502020204030204" pitchFamily="34" charset="0"/>
              </a:rPr>
              <a:t>נגְזֹר 1-2 ס"מ מֵהַגָּלִיל</a:t>
            </a:r>
          </a:p>
        </p:txBody>
      </p:sp>
      <p:sp>
        <p:nvSpPr>
          <p:cNvPr id="36" name="TextBox 35">
            <a:extLst>
              <a:ext uri="{FF2B5EF4-FFF2-40B4-BE49-F238E27FC236}">
                <a16:creationId xmlns:a16="http://schemas.microsoft.com/office/drawing/2014/main" id="{3AD4D7B6-8C09-866C-0C52-2DCD0AFB1074}"/>
              </a:ext>
            </a:extLst>
          </p:cNvPr>
          <p:cNvSpPr txBox="1"/>
          <p:nvPr/>
        </p:nvSpPr>
        <p:spPr>
          <a:xfrm>
            <a:off x="-184074" y="2754677"/>
            <a:ext cx="3245957" cy="584775"/>
          </a:xfrm>
          <a:prstGeom prst="rect">
            <a:avLst/>
          </a:prstGeom>
          <a:noFill/>
        </p:spPr>
        <p:txBody>
          <a:bodyPr wrap="square" rtlCol="1">
            <a:spAutoFit/>
          </a:bodyPr>
          <a:lstStyle/>
          <a:p>
            <a:pPr algn="ctr" rtl="1"/>
            <a:r>
              <a:rPr lang="he-IL" sz="1600" dirty="0">
                <a:latin typeface="Calibri" panose="020F0502020204030204" pitchFamily="34" charset="0"/>
                <a:ea typeface="Calibri" panose="020F0502020204030204" pitchFamily="34" charset="0"/>
                <a:cs typeface="Calibri" panose="020F0502020204030204" pitchFamily="34" charset="0"/>
              </a:rPr>
              <a:t>נְקַפֵּל וְנַדְבִּיק בְּתוֹר יָדִית, </a:t>
            </a:r>
            <a:br>
              <a:rPr lang="en-US" sz="1600" dirty="0">
                <a:latin typeface="Calibri" panose="020F0502020204030204" pitchFamily="34" charset="0"/>
                <a:ea typeface="Calibri" panose="020F0502020204030204" pitchFamily="34" charset="0"/>
                <a:cs typeface="Calibri" panose="020F0502020204030204" pitchFamily="34" charset="0"/>
              </a:rPr>
            </a:br>
            <a:r>
              <a:rPr lang="he-IL" sz="1600" dirty="0">
                <a:latin typeface="Calibri" panose="020F0502020204030204" pitchFamily="34" charset="0"/>
                <a:ea typeface="Calibri" panose="020F0502020204030204" pitchFamily="34" charset="0"/>
                <a:cs typeface="Calibri" panose="020F0502020204030204" pitchFamily="34" charset="0"/>
              </a:rPr>
              <a:t>בְּעֶזְרַת נְיַר דֶּבֶק</a:t>
            </a:r>
          </a:p>
        </p:txBody>
      </p:sp>
      <p:sp>
        <p:nvSpPr>
          <p:cNvPr id="2" name="Arrow: Left 26">
            <a:extLst>
              <a:ext uri="{FF2B5EF4-FFF2-40B4-BE49-F238E27FC236}">
                <a16:creationId xmlns:a16="http://schemas.microsoft.com/office/drawing/2014/main" id="{DF373794-B148-DAE8-9E99-79A4C31DFF18}"/>
              </a:ext>
              <a:ext uri="{C183D7F6-B498-43B3-948B-1728B52AA6E4}">
                <adec:decorative xmlns:adec="http://schemas.microsoft.com/office/drawing/2017/decorative" val="1"/>
              </a:ext>
            </a:extLst>
          </p:cNvPr>
          <p:cNvSpPr/>
          <p:nvPr/>
        </p:nvSpPr>
        <p:spPr>
          <a:xfrm>
            <a:off x="2264524" y="4257110"/>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4" name="Arrow: Left 26">
            <a:extLst>
              <a:ext uri="{FF2B5EF4-FFF2-40B4-BE49-F238E27FC236}">
                <a16:creationId xmlns:a16="http://schemas.microsoft.com/office/drawing/2014/main" id="{DB367D34-B77D-02A0-095C-386C18AF2F5A}"/>
              </a:ext>
              <a:ext uri="{C183D7F6-B498-43B3-948B-1728B52AA6E4}">
                <adec:decorative xmlns:adec="http://schemas.microsoft.com/office/drawing/2017/decorative" val="1"/>
              </a:ext>
            </a:extLst>
          </p:cNvPr>
          <p:cNvSpPr/>
          <p:nvPr/>
        </p:nvSpPr>
        <p:spPr>
          <a:xfrm>
            <a:off x="10740220" y="4235650"/>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6" name="Arrow: Left 26">
            <a:extLst>
              <a:ext uri="{FF2B5EF4-FFF2-40B4-BE49-F238E27FC236}">
                <a16:creationId xmlns:a16="http://schemas.microsoft.com/office/drawing/2014/main" id="{E4E01200-F337-A184-33BA-2AB65C926DBB}"/>
              </a:ext>
              <a:ext uri="{C183D7F6-B498-43B3-948B-1728B52AA6E4}">
                <adec:decorative xmlns:adec="http://schemas.microsoft.com/office/drawing/2017/decorative" val="1"/>
              </a:ext>
            </a:extLst>
          </p:cNvPr>
          <p:cNvSpPr/>
          <p:nvPr/>
        </p:nvSpPr>
        <p:spPr>
          <a:xfrm>
            <a:off x="7308608" y="4282947"/>
            <a:ext cx="518787" cy="257385"/>
          </a:xfrm>
          <a:prstGeom prst="lef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he-IL" dirty="0"/>
          </a:p>
        </p:txBody>
      </p:sp>
      <p:sp>
        <p:nvSpPr>
          <p:cNvPr id="10" name="TextBox 30">
            <a:extLst>
              <a:ext uri="{FF2B5EF4-FFF2-40B4-BE49-F238E27FC236}">
                <a16:creationId xmlns:a16="http://schemas.microsoft.com/office/drawing/2014/main" id="{46DFEB28-8E58-FF8C-C4D4-C4AE65D6FC3D}"/>
              </a:ext>
            </a:extLst>
          </p:cNvPr>
          <p:cNvSpPr txBox="1"/>
          <p:nvPr/>
        </p:nvSpPr>
        <p:spPr>
          <a:xfrm>
            <a:off x="308789" y="6245903"/>
            <a:ext cx="2283410" cy="584775"/>
          </a:xfrm>
          <a:prstGeom prst="rect">
            <a:avLst/>
          </a:prstGeom>
          <a:noFill/>
        </p:spPr>
        <p:txBody>
          <a:bodyPr wrap="square" rtlCol="1">
            <a:spAutoFit/>
          </a:bodyPr>
          <a:lstStyle/>
          <a:p>
            <a:pPr algn="ctr"/>
            <a:r>
              <a:rPr lang="he-IL" sz="1600" dirty="0">
                <a:latin typeface="Calibri" panose="020F0502020204030204" pitchFamily="34" charset="0"/>
                <a:ea typeface="Calibri" panose="020F0502020204030204" pitchFamily="34" charset="0"/>
                <a:cs typeface="Calibri" panose="020F0502020204030204" pitchFamily="34" charset="0"/>
              </a:rPr>
              <a:t>נַנִּיחַ אֶת הַכּוֹס עַל הַתַּחְתִּית,</a:t>
            </a:r>
          </a:p>
          <a:p>
            <a:pPr algn="ctr"/>
            <a:r>
              <a:rPr lang="he-IL" sz="1600" dirty="0">
                <a:latin typeface="Calibri" panose="020F0502020204030204" pitchFamily="34" charset="0"/>
                <a:ea typeface="Calibri" panose="020F0502020204030204" pitchFamily="34" charset="0"/>
                <a:cs typeface="Calibri" panose="020F0502020204030204" pitchFamily="34" charset="0"/>
              </a:rPr>
              <a:t>הַכּוֹס מוּכָנָה!</a:t>
            </a:r>
          </a:p>
        </p:txBody>
      </p:sp>
      <p:sp>
        <p:nvSpPr>
          <p:cNvPr id="14" name="TextBox 34">
            <a:extLst>
              <a:ext uri="{FF2B5EF4-FFF2-40B4-BE49-F238E27FC236}">
                <a16:creationId xmlns:a16="http://schemas.microsoft.com/office/drawing/2014/main" id="{37EDC79E-41ED-89E6-2440-0AB2A3D90C09}"/>
              </a:ext>
            </a:extLst>
          </p:cNvPr>
          <p:cNvSpPr txBox="1"/>
          <p:nvPr/>
        </p:nvSpPr>
        <p:spPr>
          <a:xfrm>
            <a:off x="2906939" y="2899012"/>
            <a:ext cx="3989252" cy="338554"/>
          </a:xfrm>
          <a:prstGeom prst="rect">
            <a:avLst/>
          </a:prstGeom>
          <a:noFill/>
        </p:spPr>
        <p:txBody>
          <a:bodyPr wrap="square" rtlCol="1">
            <a:spAutoFit/>
          </a:bodyPr>
          <a:lstStyle/>
          <a:p>
            <a:pPr algn="ctr" rtl="1"/>
            <a:r>
              <a:rPr lang="he-IL" sz="1600" dirty="0" err="1">
                <a:latin typeface="Calibri" panose="020F0502020204030204" pitchFamily="34" charset="0"/>
                <a:ea typeface="Calibri" panose="020F0502020204030204" pitchFamily="34" charset="0"/>
                <a:cs typeface="Calibri" panose="020F0502020204030204" pitchFamily="34" charset="0"/>
              </a:rPr>
              <a:t>נִקַּח</a:t>
            </a:r>
            <a:r>
              <a:rPr lang="he-IL" sz="1600" dirty="0">
                <a:latin typeface="Calibri" panose="020F0502020204030204" pitchFamily="34" charset="0"/>
                <a:ea typeface="Calibri" panose="020F0502020204030204" pitchFamily="34" charset="0"/>
                <a:cs typeface="Calibri" panose="020F0502020204030204" pitchFamily="34" charset="0"/>
              </a:rPr>
              <a:t> אֶת הַחֵלֶק הַצַּר שֶׁגָּזַרְנוּ וְנִצֹּר צוּרָה כְּמוֹ בַּתְּמוּנָה</a:t>
            </a:r>
          </a:p>
        </p:txBody>
      </p:sp>
    </p:spTree>
    <p:extLst>
      <p:ext uri="{BB962C8B-B14F-4D97-AF65-F5344CB8AC3E}">
        <p14:creationId xmlns:p14="http://schemas.microsoft.com/office/powerpoint/2010/main" val="239829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BFED27B5-9FDC-D769-2812-67C82466CA87}"/>
              </a:ext>
              <a:ext uri="{C183D7F6-B498-43B3-948B-1728B52AA6E4}">
                <adec:decorative xmlns:adec="http://schemas.microsoft.com/office/drawing/2017/decorative" val="1"/>
              </a:ext>
            </a:extLst>
          </p:cNvPr>
          <p:cNvPicPr>
            <a:picLocks noChangeAspect="1"/>
          </p:cNvPicPr>
          <p:nvPr/>
        </p:nvPicPr>
        <p:blipFill>
          <a:blip r:embed="rId3"/>
          <a:srcRect l="71568" t="82169"/>
          <a:stretch>
            <a:fillRect/>
          </a:stretch>
        </p:blipFill>
        <p:spPr>
          <a:xfrm>
            <a:off x="-3" y="1"/>
            <a:ext cx="12192000" cy="6858000"/>
          </a:xfrm>
          <a:prstGeom prst="rect">
            <a:avLst/>
          </a:prstGeom>
        </p:spPr>
      </p:pic>
      <p:pic>
        <p:nvPicPr>
          <p:cNvPr id="3" name="גרפיקה 2">
            <a:extLst>
              <a:ext uri="{FF2B5EF4-FFF2-40B4-BE49-F238E27FC236}">
                <a16:creationId xmlns:a16="http://schemas.microsoft.com/office/drawing/2014/main" id="{B07D8AF4-DE55-EC58-D90E-8C8E9F2C08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6453355" y="193078"/>
            <a:ext cx="4522978" cy="3594446"/>
          </a:xfrm>
          <a:prstGeom prst="rect">
            <a:avLst/>
          </a:prstGeom>
        </p:spPr>
      </p:pic>
      <p:pic>
        <p:nvPicPr>
          <p:cNvPr id="10" name="גרפיקה 9">
            <a:extLst>
              <a:ext uri="{FF2B5EF4-FFF2-40B4-BE49-F238E27FC236}">
                <a16:creationId xmlns:a16="http://schemas.microsoft.com/office/drawing/2014/main" id="{A003E20A-C168-E572-3F05-106B8C097E7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74927" y="2621557"/>
            <a:ext cx="6155523" cy="3910624"/>
          </a:xfrm>
          <a:prstGeom prst="rect">
            <a:avLst/>
          </a:prstGeom>
        </p:spPr>
      </p:pic>
      <p:sp>
        <p:nvSpPr>
          <p:cNvPr id="4" name="Title 3">
            <a:extLst>
              <a:ext uri="{FF2B5EF4-FFF2-40B4-BE49-F238E27FC236}">
                <a16:creationId xmlns:a16="http://schemas.microsoft.com/office/drawing/2014/main" id="{368672CE-F4F6-570E-9C06-C7B700437B77}"/>
              </a:ext>
            </a:extLst>
          </p:cNvPr>
          <p:cNvSpPr txBox="1">
            <a:spLocks noGrp="1"/>
          </p:cNvSpPr>
          <p:nvPr>
            <p:ph type="title" idx="4294967295"/>
          </p:nvPr>
        </p:nvSpPr>
        <p:spPr>
          <a:xfrm>
            <a:off x="6521609" y="1113138"/>
            <a:ext cx="438647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rtl="1">
              <a:lnSpc>
                <a:spcPct val="100000"/>
              </a:lnSpc>
              <a:spcBef>
                <a:spcPts val="0"/>
              </a:spcBef>
              <a:defRPr/>
            </a:pPr>
            <a:r>
              <a:rPr kumimoji="0" lang="he-IL" sz="36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אֵיךְ בְּחַרְתֶּם </a:t>
            </a:r>
            <a:br>
              <a:rPr kumimoji="0" lang="en-US" sz="36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36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אֵילוּ מִשְׁאָלוֹת </a:t>
            </a:r>
            <a:br>
              <a:rPr kumimoji="0" lang="en-US" sz="36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lang="he-IL" sz="3600" b="1" dirty="0">
                <a:solidFill>
                  <a:srgbClr val="61492D"/>
                </a:solidFill>
                <a:latin typeface="Calibri" panose="020F0502020204030204" pitchFamily="34" charset="0"/>
                <a:ea typeface="Calibri" panose="020F0502020204030204" pitchFamily="34" charset="0"/>
                <a:cs typeface="Calibri" panose="020F0502020204030204" pitchFamily="34" charset="0"/>
              </a:rPr>
              <a:t>לְהַכְנִיס לְתוֹךְ</a:t>
            </a:r>
            <a:r>
              <a:rPr kumimoji="0" lang="he-IL" sz="36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 </a:t>
            </a:r>
            <a:r>
              <a:rPr lang="he-IL" sz="3600" b="1" dirty="0">
                <a:solidFill>
                  <a:srgbClr val="61492D"/>
                </a:solidFill>
                <a:latin typeface="Calibri" panose="020F0502020204030204" pitchFamily="34" charset="0"/>
                <a:ea typeface="Calibri" panose="020F0502020204030204" pitchFamily="34" charset="0"/>
                <a:cs typeface="Calibri" panose="020F0502020204030204" pitchFamily="34" charset="0"/>
              </a:rPr>
              <a:t>הַכּוֹס?</a:t>
            </a:r>
            <a:endParaRPr kumimoji="0" lang="he-IL" sz="3600" b="1"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B15910D-626F-A470-32D2-37F751563857}"/>
              </a:ext>
            </a:extLst>
          </p:cNvPr>
          <p:cNvSpPr txBox="1"/>
          <p:nvPr/>
        </p:nvSpPr>
        <p:spPr>
          <a:xfrm>
            <a:off x="1477617" y="3293539"/>
            <a:ext cx="4386470" cy="1754326"/>
          </a:xfrm>
          <a:prstGeom prst="rect">
            <a:avLst/>
          </a:prstGeom>
          <a:noFill/>
        </p:spPr>
        <p:txBody>
          <a:bodyPr wrap="square">
            <a:spAutoFit/>
          </a:bodyPr>
          <a:lstStyle/>
          <a:p>
            <a:pPr algn="ctr" rtl="1"/>
            <a:r>
              <a:rPr lang="he-IL" sz="3600" b="1" dirty="0">
                <a:solidFill>
                  <a:srgbClr val="61492D"/>
                </a:solidFill>
                <a:latin typeface="Calibri" panose="020F0502020204030204" pitchFamily="34" charset="0"/>
                <a:ea typeface="Calibri" panose="020F0502020204030204" pitchFamily="34" charset="0"/>
                <a:cs typeface="Calibri" panose="020F0502020204030204" pitchFamily="34" charset="0"/>
              </a:rPr>
              <a:t>אֵיךְ הִרְגַּשְׁתֶּם כְּשֶׁהִטְמַנְתֶּם </a:t>
            </a:r>
            <a:r>
              <a:rPr lang="he-IL" sz="3600" b="1">
                <a:solidFill>
                  <a:srgbClr val="61492D"/>
                </a:solidFill>
                <a:latin typeface="Calibri" panose="020F0502020204030204" pitchFamily="34" charset="0"/>
                <a:ea typeface="Calibri" panose="020F0502020204030204" pitchFamily="34" charset="0"/>
                <a:cs typeface="Calibri" panose="020F0502020204030204" pitchFamily="34" charset="0"/>
              </a:rPr>
              <a:t>אֶת הַמִּשְׁאָלוֹת </a:t>
            </a:r>
            <a:r>
              <a:rPr lang="he-IL" sz="3600" b="1" dirty="0">
                <a:solidFill>
                  <a:srgbClr val="61492D"/>
                </a:solidFill>
                <a:latin typeface="Calibri" panose="020F0502020204030204" pitchFamily="34" charset="0"/>
                <a:ea typeface="Calibri" panose="020F0502020204030204" pitchFamily="34" charset="0"/>
                <a:cs typeface="Calibri" panose="020F0502020204030204" pitchFamily="34" charset="0"/>
              </a:rPr>
              <a:t>בְּתוֹךְ הַכּוֹס?</a:t>
            </a:r>
          </a:p>
        </p:txBody>
      </p:sp>
    </p:spTree>
    <p:extLst>
      <p:ext uri="{BB962C8B-B14F-4D97-AF65-F5344CB8AC3E}">
        <p14:creationId xmlns:p14="http://schemas.microsoft.com/office/powerpoint/2010/main" val="94189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A02FE50F-5B42-188A-32FE-91F66E176A0A}"/>
              </a:ext>
              <a:ext uri="{C183D7F6-B498-43B3-948B-1728B52AA6E4}">
                <adec:decorative xmlns:adec="http://schemas.microsoft.com/office/drawing/2017/decorative" val="1"/>
              </a:ext>
            </a:extLst>
          </p:cNvPr>
          <p:cNvPicPr>
            <a:picLocks noChangeAspect="1"/>
          </p:cNvPicPr>
          <p:nvPr/>
        </p:nvPicPr>
        <p:blipFill>
          <a:blip r:embed="rId3"/>
          <a:srcRect l="71568" t="82169"/>
          <a:stretch>
            <a:fillRect/>
          </a:stretch>
        </p:blipFill>
        <p:spPr>
          <a:xfrm>
            <a:off x="-3" y="1"/>
            <a:ext cx="12192000" cy="6858000"/>
          </a:xfrm>
          <a:prstGeom prst="rect">
            <a:avLst/>
          </a:prstGeom>
        </p:spPr>
      </p:pic>
      <p:sp>
        <p:nvSpPr>
          <p:cNvPr id="3" name="Rectangle 2">
            <a:extLst>
              <a:ext uri="{FF2B5EF4-FFF2-40B4-BE49-F238E27FC236}">
                <a16:creationId xmlns:a16="http://schemas.microsoft.com/office/drawing/2014/main" id="{94D98BF2-26D6-8AF6-FE2E-6D522274AA86}"/>
              </a:ext>
              <a:ext uri="{C183D7F6-B498-43B3-948B-1728B52AA6E4}">
                <adec:decorative xmlns:adec="http://schemas.microsoft.com/office/drawing/2017/decorative" val="1"/>
              </a:ext>
            </a:extLst>
          </p:cNvPr>
          <p:cNvSpPr/>
          <p:nvPr/>
        </p:nvSpPr>
        <p:spPr>
          <a:xfrm>
            <a:off x="0" y="6542690"/>
            <a:ext cx="12192000" cy="35964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Picture 3" descr="ציור של אליהו הנביא">
            <a:extLst>
              <a:ext uri="{FF2B5EF4-FFF2-40B4-BE49-F238E27FC236}">
                <a16:creationId xmlns:a16="http://schemas.microsoft.com/office/drawing/2014/main" id="{2E98F0A1-536B-8DF5-54D7-F5778D6BA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223" y="315310"/>
            <a:ext cx="10287000" cy="6858000"/>
          </a:xfrm>
          <a:prstGeom prst="rect">
            <a:avLst/>
          </a:prstGeom>
        </p:spPr>
      </p:pic>
      <p:sp>
        <p:nvSpPr>
          <p:cNvPr id="7" name="Freeform 7">
            <a:extLst>
              <a:ext uri="{FF2B5EF4-FFF2-40B4-BE49-F238E27FC236}">
                <a16:creationId xmlns:a16="http://schemas.microsoft.com/office/drawing/2014/main" id="{E2ECFB31-E2F3-4EB1-D912-2819D5D68660}"/>
              </a:ext>
              <a:ext uri="{C183D7F6-B498-43B3-948B-1728B52AA6E4}">
                <adec:decorative xmlns:adec="http://schemas.microsoft.com/office/drawing/2017/decorative" val="1"/>
              </a:ext>
            </a:extLst>
          </p:cNvPr>
          <p:cNvSpPr/>
          <p:nvPr/>
        </p:nvSpPr>
        <p:spPr>
          <a:xfrm rot="21136507" flipV="1">
            <a:off x="4168512" y="316941"/>
            <a:ext cx="7311947" cy="551227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9" name="כותרת 8">
            <a:extLst>
              <a:ext uri="{FF2B5EF4-FFF2-40B4-BE49-F238E27FC236}">
                <a16:creationId xmlns:a16="http://schemas.microsoft.com/office/drawing/2014/main" id="{AFC3B8A8-1AA2-A6E0-2AD8-E6256D4550CE}"/>
              </a:ext>
            </a:extLst>
          </p:cNvPr>
          <p:cNvSpPr txBox="1">
            <a:spLocks noGrp="1"/>
          </p:cNvSpPr>
          <p:nvPr>
            <p:ph type="title" idx="4294967295"/>
          </p:nvPr>
        </p:nvSpPr>
        <p:spPr>
          <a:xfrm>
            <a:off x="4802420" y="1706502"/>
            <a:ext cx="6329731" cy="31085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לִפְעָמִים צָרִיךְ לְחַכּוֹת לַדְּבָרִים שֶׁאֲנַחְנוּ רוֹצִים,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כְּמוֹ שֶׁאֲנַחְנוּ מְחַכִּים לְאֵלִיָּהוּ הַנָּבִיא.</a:t>
            </a:r>
            <a:b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בַּזְּמַן הַזֶּה חָשׁוּב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לְהַאֲמִין שֶׁהַחֲלוֹמוֹת שֶׁלָּנוּ יְכוֹלִים לְהִתְגַּשֵּׁם.</a:t>
            </a:r>
            <a:b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הַכּוֹס שֶׁעַל הַשֻּׁלְחָן מַזְכִּירָה לָנוּ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לֹא לְוַתֵּר עַל הַתִּקְווָה, הַתְּפִלָּה וְהָאֱמוּנָה, </a:t>
            </a:r>
            <a:br>
              <a:rPr kumimoji="0" lang="en-US"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800" b="0" i="0" u="none" strike="noStrike" kern="1200" cap="none" spc="0" normalizeH="0" baseline="0" noProof="0" dirty="0">
                <a:ln>
                  <a:noFill/>
                </a:ln>
                <a:solidFill>
                  <a:srgbClr val="61492D"/>
                </a:solidFill>
                <a:effectLst/>
                <a:uLnTx/>
                <a:uFillTx/>
                <a:latin typeface="Calibri" panose="020F0502020204030204" pitchFamily="34" charset="0"/>
                <a:ea typeface="Calibri" panose="020F0502020204030204" pitchFamily="34" charset="0"/>
                <a:cs typeface="Calibri" panose="020F0502020204030204" pitchFamily="34" charset="0"/>
              </a:rPr>
              <a:t>גַּם כְּשֶׁמְּחַכִּים...</a:t>
            </a:r>
          </a:p>
        </p:txBody>
      </p:sp>
    </p:spTree>
    <p:extLst>
      <p:ext uri="{BB962C8B-B14F-4D97-AF65-F5344CB8AC3E}">
        <p14:creationId xmlns:p14="http://schemas.microsoft.com/office/powerpoint/2010/main" val="231801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E1B4-0CCE-A547-4CD2-6D8543233F65}"/>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BE35B23E-3041-9D16-3D4A-22CA37914DC9}"/>
              </a:ext>
              <a:ext uri="{C183D7F6-B498-43B3-948B-1728B52AA6E4}">
                <adec:decorative xmlns:adec="http://schemas.microsoft.com/office/drawing/2017/decorative" val="1"/>
              </a:ext>
            </a:extLst>
          </p:cNvPr>
          <p:cNvPicPr>
            <a:picLocks noChangeAspect="1"/>
          </p:cNvPicPr>
          <p:nvPr/>
        </p:nvPicPr>
        <p:blipFill>
          <a:blip r:embed="rId3"/>
          <a:srcRect l="71568" t="82169"/>
          <a:stretch>
            <a:fillRect/>
          </a:stretch>
        </p:blipFill>
        <p:spPr>
          <a:xfrm>
            <a:off x="-3" y="1"/>
            <a:ext cx="12192000" cy="6858000"/>
          </a:xfrm>
          <a:prstGeom prst="rect">
            <a:avLst/>
          </a:prstGeom>
        </p:spPr>
      </p:pic>
      <p:sp>
        <p:nvSpPr>
          <p:cNvPr id="3" name="Rectangle 2" descr="שולחן ערוך לפסח">
            <a:extLst>
              <a:ext uri="{FF2B5EF4-FFF2-40B4-BE49-F238E27FC236}">
                <a16:creationId xmlns:a16="http://schemas.microsoft.com/office/drawing/2014/main" id="{08A1542A-6FD0-8389-3A40-146C6752E4DB}"/>
              </a:ext>
            </a:extLst>
          </p:cNvPr>
          <p:cNvSpPr/>
          <p:nvPr/>
        </p:nvSpPr>
        <p:spPr>
          <a:xfrm>
            <a:off x="330200" y="621359"/>
            <a:ext cx="11441386" cy="53803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Picture 3">
            <a:extLst>
              <a:ext uri="{FF2B5EF4-FFF2-40B4-BE49-F238E27FC236}">
                <a16:creationId xmlns:a16="http://schemas.microsoft.com/office/drawing/2014/main" id="{DD7D4ABC-CB42-93CA-8E42-84A63B6996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17" y="621359"/>
            <a:ext cx="7949261" cy="5594620"/>
          </a:xfrm>
          <a:prstGeom prst="rect">
            <a:avLst/>
          </a:prstGeom>
        </p:spPr>
      </p:pic>
      <p:sp>
        <p:nvSpPr>
          <p:cNvPr id="2" name="Title 1">
            <a:extLst>
              <a:ext uri="{FF2B5EF4-FFF2-40B4-BE49-F238E27FC236}">
                <a16:creationId xmlns:a16="http://schemas.microsoft.com/office/drawing/2014/main" id="{77837F9B-A2EC-0645-B92F-8822A3539325}"/>
              </a:ext>
            </a:extLst>
          </p:cNvPr>
          <p:cNvSpPr>
            <a:spLocks noGrp="1"/>
          </p:cNvSpPr>
          <p:nvPr>
            <p:ph type="title"/>
          </p:nvPr>
        </p:nvSpPr>
        <p:spPr>
          <a:xfrm>
            <a:off x="681329" y="2199343"/>
            <a:ext cx="8591010" cy="2459313"/>
          </a:xfrm>
        </p:spPr>
        <p:txBody>
          <a:bodyPr>
            <a:noAutofit/>
          </a:bodyPr>
          <a:lstStyle/>
          <a:p>
            <a:pPr algn="ctr" rtl="1"/>
            <a: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t>"הִנֵּה אָנֹכִי שֹׁלֵחַ לָכֶם אֵת אֵלִיָּה הַנָּבִיא לִפְנֵי בּוֹא יוֹם ה' הַגָּדוֹל וְהַנּוֹרָא</a:t>
            </a:r>
            <a:b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br>
            <a:b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br>
            <a: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t>וְהֵשִׁיב לֵב אָבוֹת עַל בָּנִים </a:t>
            </a:r>
            <a:b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br>
            <a: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t>וְלֵב בָּנִים עַל </a:t>
            </a:r>
            <a:r>
              <a:rPr lang="he-IL" dirty="0" err="1">
                <a:solidFill>
                  <a:srgbClr val="61492D"/>
                </a:solidFill>
                <a:latin typeface="Calibri" panose="020F0502020204030204" pitchFamily="34" charset="0"/>
                <a:ea typeface="Calibri" panose="020F0502020204030204" pitchFamily="34" charset="0"/>
                <a:cs typeface="Calibri" panose="020F0502020204030204" pitchFamily="34" charset="0"/>
              </a:rPr>
              <a:t>אֲבוֹתָם</a:t>
            </a:r>
            <a:r>
              <a:rPr lang="he-IL" dirty="0">
                <a:solidFill>
                  <a:srgbClr val="61492D"/>
                </a:solidFill>
                <a:latin typeface="Calibri" panose="020F0502020204030204" pitchFamily="34" charset="0"/>
                <a:ea typeface="Calibri" panose="020F0502020204030204" pitchFamily="34" charset="0"/>
                <a:cs typeface="Calibri" panose="020F0502020204030204" pitchFamily="34" charset="0"/>
              </a:rPr>
              <a:t>"</a:t>
            </a:r>
            <a:endParaRPr lang="he-IL" sz="5400" dirty="0">
              <a:solidFill>
                <a:srgbClr val="61492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620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541</Words>
  <Application>Microsoft Office PowerPoint</Application>
  <PresentationFormat>מסך רחב</PresentationFormat>
  <Paragraphs>83</Paragraphs>
  <Slides>10</Slides>
  <Notes>10</Notes>
  <HiddenSlides>0</HiddenSlides>
  <MMClips>2</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10</vt:i4>
      </vt:variant>
    </vt:vector>
  </HeadingPairs>
  <TitlesOfParts>
    <vt:vector size="14" baseType="lpstr">
      <vt:lpstr>Arial</vt:lpstr>
      <vt:lpstr>Calibri</vt:lpstr>
      <vt:lpstr>Calibri Light</vt:lpstr>
      <vt:lpstr>Office Theme</vt:lpstr>
      <vt:lpstr>כוס המשאלות שלי </vt:lpstr>
      <vt:lpstr>לִפְנֵיכֶם חָמֵשׁ כּוֹסוֹת שׁוֹנוֹת,  אַךְ רַק בְּאַחַת מֵהֶן מִסְתַּתֵּר סוֹד קָדוּם.  בְּאֵיזוֹֹ כּוֹס? </vt:lpstr>
      <vt:lpstr>שָׁלוֹם יְלָדִים אֲנִי אֵלִיָּהוּ הַנָּבִיא.  בְּלֵיל הַסֵּדֶר מַשְׁאִירִים בִּשְׁבִילִי  כּוֹס מְיֻחֶדֶת. הַכּוֹס מַזְכִּירָה לָנוּ שֶׁיֵּשׁ דְּבָרִים טוֹבִים  שֶׁאֲנַחְנוּ עֲדַיִן מְחַכִּים לָהֶם, וְעַכְשָׁו אֶרְצֶה לִשְׁאֹל אֶתְכֶם: מָהֵם הַדְּבָרִים שֶׁאַתֶּם רוֹצִים  שֶׁיִּתְגַּשְּׁמוּ לָכֶם? מָה תַּעֲשׂוּ בִּשְׁבִיל שֶׁזֶּה יִקְרֶה?</vt:lpstr>
      <vt:lpstr>מָה תִּרְצוּ לְאַחֵל הַשָּׁנָה  לַמִּשְׁפָּחָה וְלַחֲבֵרִים שֶׁלָּכֶם? לַמְּדִינָה שֶׁלָּנוּ?</vt:lpstr>
      <vt:lpstr>כּוֹס הַמִּשְׁאָלוֹת שֶׁלִּי פְּעִילוּת אִישִׁית</vt:lpstr>
      <vt:lpstr>הַתְחָלָה</vt:lpstr>
      <vt:lpstr>אֵיךְ בְּחַרְתֶּם  אֵילוּ מִשְׁאָלוֹת  לְהַכְנִיס לְתוֹךְ הַכּוֹס?</vt:lpstr>
      <vt:lpstr>לִפְעָמִים צָרִיךְ לְחַכּוֹת לַדְּבָרִים שֶׁאֲנַחְנוּ רוֹצִים,  כְּמוֹ שֶׁאֲנַחְנוּ מְחַכִּים לְאֵלִיָּהוּ הַנָּבִיא. בַּזְּמַן הַזֶּה חָשׁוּב  לְהַאֲמִין שֶׁהַחֲלוֹמוֹת שֶׁלָּנוּ יְכוֹלִים לְהִתְגַּשֵּׁם. הַכּוֹס שֶׁעַל הַשֻּׁלְחָן מַזְכִּירָה לָנוּ  לֹא לְוַתֵּר עַל הַתִּקְווָה, הַתְּפִלָּה וְהָאֱמוּנָה,  גַּם כְּשֶׁמְּחַכִּים...</vt:lpstr>
      <vt:lpstr>"הִנֵּה אָנֹכִי שֹׁלֵחַ לָכֶם אֵת אֵלִיָּה הַנָּבִיא לִפְנֵי בּוֹא יוֹם ה' הַגָּדוֹל וְהַנּוֹרָא  וְהֵשִׁיב לֵב אָבוֹת עַל בָּנִים  וְלֵב בָּנִים עַל אֲבוֹתָם"</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כוס המשאלות שלי </dc:title>
  <dc:creator>hadas cohen</dc:creator>
  <cp:lastModifiedBy>אוראל אדרי</cp:lastModifiedBy>
  <cp:revision>11</cp:revision>
  <dcterms:created xsi:type="dcterms:W3CDTF">2026-03-16T11:50:31Z</dcterms:created>
  <dcterms:modified xsi:type="dcterms:W3CDTF">2026-03-22T10:03:17Z</dcterms:modified>
</cp:coreProperties>
</file>